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1" r:id="rId3"/>
    <p:sldId id="270" r:id="rId4"/>
    <p:sldId id="268" r:id="rId5"/>
    <p:sldId id="269" r:id="rId6"/>
    <p:sldId id="266" r:id="rId7"/>
    <p:sldId id="267" r:id="rId8"/>
    <p:sldId id="265" r:id="rId9"/>
    <p:sldId id="274" r:id="rId10"/>
    <p:sldId id="275" r:id="rId11"/>
    <p:sldId id="273" r:id="rId12"/>
    <p:sldId id="272"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4343" autoAdjust="0"/>
  </p:normalViewPr>
  <p:slideViewPr>
    <p:cSldViewPr snapToGrid="0">
      <p:cViewPr varScale="1">
        <p:scale>
          <a:sx n="81" d="100"/>
          <a:sy n="81" d="100"/>
        </p:scale>
        <p:origin x="-84" y="-55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00CA438-E7CC-45E4-8AFE-C99C531DB437}" type="datetimeFigureOut">
              <a:rPr lang="ru-RU" smtClean="0"/>
              <a:pPr/>
              <a:t>15.03.2019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4490C231-92EB-400F-9A8A-38C7CADFEA02}" type="slidenum">
              <a:rPr lang="ru-RU" smtClean="0"/>
              <a:pPr/>
              <a:t>‹#›</a:t>
            </a:fld>
            <a:endParaRPr lang="ru-RU" dirty="0"/>
          </a:p>
        </p:txBody>
      </p:sp>
    </p:spTree>
    <p:extLst>
      <p:ext uri="{BB962C8B-B14F-4D97-AF65-F5344CB8AC3E}">
        <p14:creationId xmlns:p14="http://schemas.microsoft.com/office/powerpoint/2010/main" xmlns="" val="1056034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00CA438-E7CC-45E4-8AFE-C99C531DB437}" type="datetimeFigureOut">
              <a:rPr lang="ru-RU" smtClean="0"/>
              <a:pPr/>
              <a:t>15.03.2019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4490C231-92EB-400F-9A8A-38C7CADFEA02}" type="slidenum">
              <a:rPr lang="ru-RU" smtClean="0"/>
              <a:pPr/>
              <a:t>‹#›</a:t>
            </a:fld>
            <a:endParaRPr lang="ru-RU" dirty="0"/>
          </a:p>
        </p:txBody>
      </p:sp>
    </p:spTree>
    <p:extLst>
      <p:ext uri="{BB962C8B-B14F-4D97-AF65-F5344CB8AC3E}">
        <p14:creationId xmlns:p14="http://schemas.microsoft.com/office/powerpoint/2010/main" xmlns="" val="1435167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00CA438-E7CC-45E4-8AFE-C99C531DB437}" type="datetimeFigureOut">
              <a:rPr lang="ru-RU" smtClean="0"/>
              <a:pPr/>
              <a:t>15.03.2019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4490C231-92EB-400F-9A8A-38C7CADFEA02}" type="slidenum">
              <a:rPr lang="ru-RU" smtClean="0"/>
              <a:pPr/>
              <a:t>‹#›</a:t>
            </a:fld>
            <a:endParaRPr lang="ru-RU" dirty="0"/>
          </a:p>
        </p:txBody>
      </p:sp>
    </p:spTree>
    <p:extLst>
      <p:ext uri="{BB962C8B-B14F-4D97-AF65-F5344CB8AC3E}">
        <p14:creationId xmlns:p14="http://schemas.microsoft.com/office/powerpoint/2010/main" xmlns="" val="1401132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00CA438-E7CC-45E4-8AFE-C99C531DB437}" type="datetimeFigureOut">
              <a:rPr lang="ru-RU" smtClean="0"/>
              <a:pPr/>
              <a:t>15.03.2019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4490C231-92EB-400F-9A8A-38C7CADFEA02}" type="slidenum">
              <a:rPr lang="ru-RU" smtClean="0"/>
              <a:pPr/>
              <a:t>‹#›</a:t>
            </a:fld>
            <a:endParaRPr lang="ru-RU" dirty="0"/>
          </a:p>
        </p:txBody>
      </p:sp>
    </p:spTree>
    <p:extLst>
      <p:ext uri="{BB962C8B-B14F-4D97-AF65-F5344CB8AC3E}">
        <p14:creationId xmlns:p14="http://schemas.microsoft.com/office/powerpoint/2010/main" xmlns="" val="3500430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00CA438-E7CC-45E4-8AFE-C99C531DB437}" type="datetimeFigureOut">
              <a:rPr lang="ru-RU" smtClean="0"/>
              <a:pPr/>
              <a:t>15.03.2019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4490C231-92EB-400F-9A8A-38C7CADFEA02}" type="slidenum">
              <a:rPr lang="ru-RU" smtClean="0"/>
              <a:pPr/>
              <a:t>‹#›</a:t>
            </a:fld>
            <a:endParaRPr lang="ru-RU" dirty="0"/>
          </a:p>
        </p:txBody>
      </p:sp>
    </p:spTree>
    <p:extLst>
      <p:ext uri="{BB962C8B-B14F-4D97-AF65-F5344CB8AC3E}">
        <p14:creationId xmlns:p14="http://schemas.microsoft.com/office/powerpoint/2010/main" xmlns="" val="2139190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00CA438-E7CC-45E4-8AFE-C99C531DB437}" type="datetimeFigureOut">
              <a:rPr lang="ru-RU" smtClean="0"/>
              <a:pPr/>
              <a:t>15.03.2019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4490C231-92EB-400F-9A8A-38C7CADFEA02}" type="slidenum">
              <a:rPr lang="ru-RU" smtClean="0"/>
              <a:pPr/>
              <a:t>‹#›</a:t>
            </a:fld>
            <a:endParaRPr lang="ru-RU" dirty="0"/>
          </a:p>
        </p:txBody>
      </p:sp>
    </p:spTree>
    <p:extLst>
      <p:ext uri="{BB962C8B-B14F-4D97-AF65-F5344CB8AC3E}">
        <p14:creationId xmlns:p14="http://schemas.microsoft.com/office/powerpoint/2010/main" xmlns="" val="3558528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00CA438-E7CC-45E4-8AFE-C99C531DB437}" type="datetimeFigureOut">
              <a:rPr lang="ru-RU" smtClean="0"/>
              <a:pPr/>
              <a:t>15.03.2019</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4490C231-92EB-400F-9A8A-38C7CADFEA02}" type="slidenum">
              <a:rPr lang="ru-RU" smtClean="0"/>
              <a:pPr/>
              <a:t>‹#›</a:t>
            </a:fld>
            <a:endParaRPr lang="ru-RU" dirty="0"/>
          </a:p>
        </p:txBody>
      </p:sp>
    </p:spTree>
    <p:extLst>
      <p:ext uri="{BB962C8B-B14F-4D97-AF65-F5344CB8AC3E}">
        <p14:creationId xmlns:p14="http://schemas.microsoft.com/office/powerpoint/2010/main" xmlns="" val="1849632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00CA438-E7CC-45E4-8AFE-C99C531DB437}" type="datetimeFigureOut">
              <a:rPr lang="ru-RU" smtClean="0"/>
              <a:pPr/>
              <a:t>15.03.2019</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4490C231-92EB-400F-9A8A-38C7CADFEA02}" type="slidenum">
              <a:rPr lang="ru-RU" smtClean="0"/>
              <a:pPr/>
              <a:t>‹#›</a:t>
            </a:fld>
            <a:endParaRPr lang="ru-RU" dirty="0"/>
          </a:p>
        </p:txBody>
      </p:sp>
    </p:spTree>
    <p:extLst>
      <p:ext uri="{BB962C8B-B14F-4D97-AF65-F5344CB8AC3E}">
        <p14:creationId xmlns:p14="http://schemas.microsoft.com/office/powerpoint/2010/main" xmlns="" val="2392188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00CA438-E7CC-45E4-8AFE-C99C531DB437}" type="datetimeFigureOut">
              <a:rPr lang="ru-RU" smtClean="0"/>
              <a:pPr/>
              <a:t>15.03.2019</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4490C231-92EB-400F-9A8A-38C7CADFEA02}" type="slidenum">
              <a:rPr lang="ru-RU" smtClean="0"/>
              <a:pPr/>
              <a:t>‹#›</a:t>
            </a:fld>
            <a:endParaRPr lang="ru-RU" dirty="0"/>
          </a:p>
        </p:txBody>
      </p:sp>
    </p:spTree>
    <p:extLst>
      <p:ext uri="{BB962C8B-B14F-4D97-AF65-F5344CB8AC3E}">
        <p14:creationId xmlns:p14="http://schemas.microsoft.com/office/powerpoint/2010/main" xmlns="" val="2030462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00CA438-E7CC-45E4-8AFE-C99C531DB437}" type="datetimeFigureOut">
              <a:rPr lang="ru-RU" smtClean="0"/>
              <a:pPr/>
              <a:t>15.03.2019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4490C231-92EB-400F-9A8A-38C7CADFEA02}" type="slidenum">
              <a:rPr lang="ru-RU" smtClean="0"/>
              <a:pPr/>
              <a:t>‹#›</a:t>
            </a:fld>
            <a:endParaRPr lang="ru-RU" dirty="0"/>
          </a:p>
        </p:txBody>
      </p:sp>
    </p:spTree>
    <p:extLst>
      <p:ext uri="{BB962C8B-B14F-4D97-AF65-F5344CB8AC3E}">
        <p14:creationId xmlns:p14="http://schemas.microsoft.com/office/powerpoint/2010/main" xmlns="" val="417128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00CA438-E7CC-45E4-8AFE-C99C531DB437}" type="datetimeFigureOut">
              <a:rPr lang="ru-RU" smtClean="0"/>
              <a:pPr/>
              <a:t>15.03.2019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4490C231-92EB-400F-9A8A-38C7CADFEA02}" type="slidenum">
              <a:rPr lang="ru-RU" smtClean="0"/>
              <a:pPr/>
              <a:t>‹#›</a:t>
            </a:fld>
            <a:endParaRPr lang="ru-RU" dirty="0"/>
          </a:p>
        </p:txBody>
      </p:sp>
    </p:spTree>
    <p:extLst>
      <p:ext uri="{BB962C8B-B14F-4D97-AF65-F5344CB8AC3E}">
        <p14:creationId xmlns:p14="http://schemas.microsoft.com/office/powerpoint/2010/main" xmlns="" val="4221711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CA438-E7CC-45E4-8AFE-C99C531DB437}" type="datetimeFigureOut">
              <a:rPr lang="ru-RU" smtClean="0"/>
              <a:pPr/>
              <a:t>15.03.2019</a:t>
            </a:fld>
            <a:endParaRPr lang="ru-RU"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0C231-92EB-400F-9A8A-38C7CADFEA02}" type="slidenum">
              <a:rPr lang="ru-RU" smtClean="0"/>
              <a:pPr/>
              <a:t>‹#›</a:t>
            </a:fld>
            <a:endParaRPr lang="ru-RU" dirty="0"/>
          </a:p>
        </p:txBody>
      </p:sp>
    </p:spTree>
    <p:extLst>
      <p:ext uri="{BB962C8B-B14F-4D97-AF65-F5344CB8AC3E}">
        <p14:creationId xmlns:p14="http://schemas.microsoft.com/office/powerpoint/2010/main" xmlns="" val="2980600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42139" y="0"/>
            <a:ext cx="9907721" cy="6858000"/>
          </a:xfrm>
          <a:prstGeom prst="rect">
            <a:avLst/>
          </a:prstGeom>
        </p:spPr>
      </p:pic>
      <p:sp>
        <p:nvSpPr>
          <p:cNvPr id="8" name="TextBox 7"/>
          <p:cNvSpPr txBox="1"/>
          <p:nvPr/>
        </p:nvSpPr>
        <p:spPr>
          <a:xfrm>
            <a:off x="1391053" y="2233474"/>
            <a:ext cx="9409891" cy="2123658"/>
          </a:xfrm>
          <a:prstGeom prst="rect">
            <a:avLst/>
          </a:prstGeom>
          <a:noFill/>
        </p:spPr>
        <p:txBody>
          <a:bodyPr wrap="square" rtlCol="0">
            <a:spAutoFit/>
          </a:bodyPr>
          <a:lstStyle/>
          <a:p>
            <a:pPr algn="ctr"/>
            <a:r>
              <a:rPr lang="uk-UA" sz="6600" dirty="0" smtClean="0">
                <a:solidFill>
                  <a:srgbClr val="FFFF00"/>
                </a:solidFill>
                <a:latin typeface="Times New Roman" pitchFamily="18" charset="0"/>
                <a:cs typeface="Times New Roman" pitchFamily="18" charset="0"/>
              </a:rPr>
              <a:t>Протидія </a:t>
            </a:r>
            <a:r>
              <a:rPr lang="uk-UA" sz="6600" dirty="0" err="1" smtClean="0">
                <a:solidFill>
                  <a:srgbClr val="FFFF00"/>
                </a:solidFill>
                <a:latin typeface="Times New Roman" pitchFamily="18" charset="0"/>
                <a:cs typeface="Times New Roman" pitchFamily="18" charset="0"/>
              </a:rPr>
              <a:t>булінгу</a:t>
            </a:r>
            <a:r>
              <a:rPr lang="uk-UA" sz="6600" dirty="0" smtClean="0">
                <a:solidFill>
                  <a:srgbClr val="FFFF00"/>
                </a:solidFill>
                <a:latin typeface="Times New Roman" pitchFamily="18" charset="0"/>
                <a:cs typeface="Times New Roman" pitchFamily="18" charset="0"/>
              </a:rPr>
              <a:t> </a:t>
            </a:r>
            <a:r>
              <a:rPr lang="uk-UA" sz="6600" dirty="0">
                <a:solidFill>
                  <a:srgbClr val="FFFF00"/>
                </a:solidFill>
                <a:latin typeface="Times New Roman" pitchFamily="18" charset="0"/>
                <a:cs typeface="Times New Roman" pitchFamily="18" charset="0"/>
              </a:rPr>
              <a:t>(</a:t>
            </a:r>
            <a:r>
              <a:rPr lang="uk-UA" sz="6600" dirty="0" smtClean="0">
                <a:solidFill>
                  <a:srgbClr val="FFFF00"/>
                </a:solidFill>
                <a:latin typeface="Times New Roman" pitchFamily="18" charset="0"/>
                <a:cs typeface="Times New Roman" pitchFamily="18" charset="0"/>
              </a:rPr>
              <a:t>цькуванню)</a:t>
            </a:r>
            <a:endParaRPr lang="uk-UA" sz="6600" b="1" dirty="0" smtClean="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623771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42139" y="0"/>
            <a:ext cx="9907721" cy="6858000"/>
          </a:xfrm>
          <a:prstGeom prst="rect">
            <a:avLst/>
          </a:prstGeom>
        </p:spPr>
      </p:pic>
      <p:sp>
        <p:nvSpPr>
          <p:cNvPr id="8" name="TextBox 7"/>
          <p:cNvSpPr txBox="1"/>
          <p:nvPr/>
        </p:nvSpPr>
        <p:spPr>
          <a:xfrm>
            <a:off x="1391052" y="371043"/>
            <a:ext cx="9409891" cy="5755422"/>
          </a:xfrm>
          <a:prstGeom prst="rect">
            <a:avLst/>
          </a:prstGeom>
          <a:noFill/>
        </p:spPr>
        <p:txBody>
          <a:bodyPr wrap="square" rtlCol="0">
            <a:spAutoFit/>
          </a:bodyPr>
          <a:lstStyle/>
          <a:p>
            <a:pPr algn="ctr"/>
            <a:r>
              <a:rPr lang="ru-RU" sz="2400" b="1" dirty="0">
                <a:solidFill>
                  <a:srgbClr val="FFFF00"/>
                </a:solidFill>
                <a:latin typeface="Times New Roman" panose="02020603050405020304" pitchFamily="18" charset="0"/>
                <a:cs typeface="Times New Roman" panose="02020603050405020304" pitchFamily="18" charset="0"/>
              </a:rPr>
              <a:t>КОНСТИТУЦІЯ </a:t>
            </a:r>
            <a:r>
              <a:rPr lang="ru-RU" sz="2400" b="1" dirty="0" smtClean="0">
                <a:solidFill>
                  <a:srgbClr val="FFFF00"/>
                </a:solidFill>
                <a:latin typeface="Times New Roman" panose="02020603050405020304" pitchFamily="18" charset="0"/>
                <a:cs typeface="Times New Roman" panose="02020603050405020304" pitchFamily="18" charset="0"/>
              </a:rPr>
              <a:t>УКРАЇНИ </a:t>
            </a:r>
            <a:r>
              <a:rPr lang="ru-RU" sz="2400" b="1" dirty="0" err="1" smtClean="0">
                <a:solidFill>
                  <a:srgbClr val="FFFF00"/>
                </a:solidFill>
                <a:latin typeface="Times New Roman" panose="02020603050405020304" pitchFamily="18" charset="0"/>
                <a:cs typeface="Times New Roman" panose="02020603050405020304" pitchFamily="18" charset="0"/>
              </a:rPr>
              <a:t>від</a:t>
            </a:r>
            <a:r>
              <a:rPr lang="ru-RU" sz="2400" b="1" dirty="0" smtClean="0">
                <a:solidFill>
                  <a:srgbClr val="FFFF00"/>
                </a:solidFill>
                <a:latin typeface="Times New Roman" panose="02020603050405020304" pitchFamily="18" charset="0"/>
                <a:cs typeface="Times New Roman" panose="02020603050405020304" pitchFamily="18" charset="0"/>
              </a:rPr>
              <a:t> 28.06.1996 р. 254к/96-ВР</a:t>
            </a:r>
          </a:p>
          <a:p>
            <a:pPr algn="ctr"/>
            <a:endParaRPr lang="ru-RU" sz="2400" b="1" dirty="0" smtClean="0">
              <a:solidFill>
                <a:srgbClr val="FFFF00"/>
              </a:solidFill>
              <a:latin typeface="Times New Roman" panose="02020603050405020304" pitchFamily="18" charset="0"/>
              <a:cs typeface="Times New Roman" panose="02020603050405020304" pitchFamily="18" charset="0"/>
            </a:endParaRPr>
          </a:p>
          <a:p>
            <a:r>
              <a:rPr lang="ru-RU" sz="2000" b="1" dirty="0" err="1">
                <a:solidFill>
                  <a:srgbClr val="FFFF00"/>
                </a:solidFill>
                <a:latin typeface="Times New Roman" panose="02020603050405020304" pitchFamily="18" charset="0"/>
                <a:cs typeface="Times New Roman" panose="02020603050405020304" pitchFamily="18" charset="0"/>
              </a:rPr>
              <a:t>Стаття</a:t>
            </a:r>
            <a:r>
              <a:rPr lang="ru-RU" sz="2000" b="1" dirty="0">
                <a:solidFill>
                  <a:srgbClr val="FFFF00"/>
                </a:solidFill>
                <a:latin typeface="Times New Roman" panose="02020603050405020304" pitchFamily="18" charset="0"/>
                <a:cs typeface="Times New Roman" panose="02020603050405020304" pitchFamily="18" charset="0"/>
              </a:rPr>
              <a:t> 65.</a:t>
            </a:r>
            <a:r>
              <a:rPr lang="ru-RU" sz="2000" dirty="0">
                <a:solidFill>
                  <a:srgbClr val="FFFF00"/>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Захист</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Вітчизни</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незалежності</a:t>
            </a:r>
            <a:r>
              <a:rPr lang="ru-RU" sz="2000" dirty="0">
                <a:solidFill>
                  <a:schemeClr val="bg1"/>
                </a:solidFill>
                <a:latin typeface="Times New Roman" panose="02020603050405020304" pitchFamily="18" charset="0"/>
                <a:cs typeface="Times New Roman" panose="02020603050405020304" pitchFamily="18" charset="0"/>
              </a:rPr>
              <a:t> та </a:t>
            </a:r>
            <a:r>
              <a:rPr lang="ru-RU" sz="2000" dirty="0" err="1">
                <a:solidFill>
                  <a:schemeClr val="bg1"/>
                </a:solidFill>
                <a:latin typeface="Times New Roman" panose="02020603050405020304" pitchFamily="18" charset="0"/>
                <a:cs typeface="Times New Roman" panose="02020603050405020304" pitchFamily="18" charset="0"/>
              </a:rPr>
              <a:t>територіальної</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цілісності</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України</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шанування</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її</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державних</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символів</a:t>
            </a:r>
            <a:r>
              <a:rPr lang="ru-RU" sz="2000" dirty="0">
                <a:solidFill>
                  <a:schemeClr val="bg1"/>
                </a:solidFill>
                <a:latin typeface="Times New Roman" panose="02020603050405020304" pitchFamily="18" charset="0"/>
                <a:cs typeface="Times New Roman" panose="02020603050405020304" pitchFamily="18" charset="0"/>
              </a:rPr>
              <a:t> є </a:t>
            </a:r>
            <a:r>
              <a:rPr lang="ru-RU" sz="2000" dirty="0" err="1">
                <a:solidFill>
                  <a:schemeClr val="bg1"/>
                </a:solidFill>
                <a:latin typeface="Times New Roman" panose="02020603050405020304" pitchFamily="18" charset="0"/>
                <a:cs typeface="Times New Roman" panose="02020603050405020304" pitchFamily="18" charset="0"/>
              </a:rPr>
              <a:t>обов'язком</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громадян</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України</a:t>
            </a:r>
            <a:r>
              <a:rPr lang="ru-RU" sz="2000" dirty="0">
                <a:solidFill>
                  <a:schemeClr val="bg1"/>
                </a:solidFill>
                <a:latin typeface="Times New Roman" panose="02020603050405020304" pitchFamily="18" charset="0"/>
                <a:cs typeface="Times New Roman" panose="02020603050405020304" pitchFamily="18" charset="0"/>
              </a:rPr>
              <a:t>.</a:t>
            </a:r>
          </a:p>
          <a:p>
            <a:r>
              <a:rPr lang="ru-RU" sz="2000" dirty="0" err="1">
                <a:solidFill>
                  <a:schemeClr val="bg1"/>
                </a:solidFill>
                <a:latin typeface="Times New Roman" panose="02020603050405020304" pitchFamily="18" charset="0"/>
                <a:cs typeface="Times New Roman" panose="02020603050405020304" pitchFamily="18" charset="0"/>
              </a:rPr>
              <a:t>Громадяни</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відбувають</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військову</a:t>
            </a:r>
            <a:r>
              <a:rPr lang="ru-RU" sz="2000" dirty="0">
                <a:solidFill>
                  <a:schemeClr val="bg1"/>
                </a:solidFill>
                <a:latin typeface="Times New Roman" panose="02020603050405020304" pitchFamily="18" charset="0"/>
                <a:cs typeface="Times New Roman" panose="02020603050405020304" pitchFamily="18" charset="0"/>
              </a:rPr>
              <a:t> службу </a:t>
            </a:r>
            <a:r>
              <a:rPr lang="ru-RU" sz="2000" dirty="0" err="1">
                <a:solidFill>
                  <a:schemeClr val="bg1"/>
                </a:solidFill>
                <a:latin typeface="Times New Roman" panose="02020603050405020304" pitchFamily="18" charset="0"/>
                <a:cs typeface="Times New Roman" panose="02020603050405020304" pitchFamily="18" charset="0"/>
              </a:rPr>
              <a:t>відповідно</a:t>
            </a:r>
            <a:r>
              <a:rPr lang="ru-RU" sz="2000" dirty="0">
                <a:solidFill>
                  <a:schemeClr val="bg1"/>
                </a:solidFill>
                <a:latin typeface="Times New Roman" panose="02020603050405020304" pitchFamily="18" charset="0"/>
                <a:cs typeface="Times New Roman" panose="02020603050405020304" pitchFamily="18" charset="0"/>
              </a:rPr>
              <a:t> до закону</a:t>
            </a:r>
            <a:r>
              <a:rPr lang="ru-RU" sz="2000" dirty="0" smtClean="0">
                <a:solidFill>
                  <a:schemeClr val="bg1"/>
                </a:solidFill>
                <a:latin typeface="Times New Roman" panose="02020603050405020304" pitchFamily="18" charset="0"/>
                <a:cs typeface="Times New Roman" panose="02020603050405020304" pitchFamily="18" charset="0"/>
              </a:rPr>
              <a:t>.</a:t>
            </a:r>
          </a:p>
          <a:p>
            <a:endParaRPr lang="ru-RU" sz="2000" dirty="0">
              <a:solidFill>
                <a:srgbClr val="FFFF00"/>
              </a:solidFill>
              <a:latin typeface="Times New Roman" panose="02020603050405020304" pitchFamily="18" charset="0"/>
              <a:cs typeface="Times New Roman" panose="02020603050405020304" pitchFamily="18" charset="0"/>
            </a:endParaRPr>
          </a:p>
          <a:p>
            <a:r>
              <a:rPr lang="ru-RU" sz="2000" b="1" dirty="0" err="1">
                <a:solidFill>
                  <a:srgbClr val="FFFF00"/>
                </a:solidFill>
                <a:latin typeface="Times New Roman" panose="02020603050405020304" pitchFamily="18" charset="0"/>
                <a:cs typeface="Times New Roman" panose="02020603050405020304" pitchFamily="18" charset="0"/>
              </a:rPr>
              <a:t>Стаття</a:t>
            </a:r>
            <a:r>
              <a:rPr lang="ru-RU" sz="2000" b="1" dirty="0">
                <a:solidFill>
                  <a:srgbClr val="FFFF00"/>
                </a:solidFill>
                <a:latin typeface="Times New Roman" panose="02020603050405020304" pitchFamily="18" charset="0"/>
                <a:cs typeface="Times New Roman" panose="02020603050405020304" pitchFamily="18" charset="0"/>
              </a:rPr>
              <a:t> 66.</a:t>
            </a:r>
            <a:r>
              <a:rPr lang="ru-RU" sz="2000" dirty="0">
                <a:solidFill>
                  <a:srgbClr val="FFFF00"/>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Кожен</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зобов'язаний</a:t>
            </a:r>
            <a:r>
              <a:rPr lang="ru-RU" sz="2000" dirty="0">
                <a:solidFill>
                  <a:schemeClr val="bg1"/>
                </a:solidFill>
                <a:latin typeface="Times New Roman" panose="02020603050405020304" pitchFamily="18" charset="0"/>
                <a:cs typeface="Times New Roman" panose="02020603050405020304" pitchFamily="18" charset="0"/>
              </a:rPr>
              <a:t> не </a:t>
            </a:r>
            <a:r>
              <a:rPr lang="ru-RU" sz="2000" dirty="0" err="1">
                <a:solidFill>
                  <a:schemeClr val="bg1"/>
                </a:solidFill>
                <a:latin typeface="Times New Roman" panose="02020603050405020304" pitchFamily="18" charset="0"/>
                <a:cs typeface="Times New Roman" panose="02020603050405020304" pitchFamily="18" charset="0"/>
              </a:rPr>
              <a:t>заподіювати</a:t>
            </a:r>
            <a:r>
              <a:rPr lang="ru-RU" sz="2000" dirty="0">
                <a:solidFill>
                  <a:schemeClr val="bg1"/>
                </a:solidFill>
                <a:latin typeface="Times New Roman" panose="02020603050405020304" pitchFamily="18" charset="0"/>
                <a:cs typeface="Times New Roman" panose="02020603050405020304" pitchFamily="18" charset="0"/>
              </a:rPr>
              <a:t> шкоду </a:t>
            </a:r>
            <a:r>
              <a:rPr lang="ru-RU" sz="2000" dirty="0" err="1">
                <a:solidFill>
                  <a:schemeClr val="bg1"/>
                </a:solidFill>
                <a:latin typeface="Times New Roman" panose="02020603050405020304" pitchFamily="18" charset="0"/>
                <a:cs typeface="Times New Roman" panose="02020603050405020304" pitchFamily="18" charset="0"/>
              </a:rPr>
              <a:t>природі</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культурній</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спадщині</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відшкодовувати</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завдані</a:t>
            </a:r>
            <a:r>
              <a:rPr lang="ru-RU" sz="2000" dirty="0">
                <a:solidFill>
                  <a:schemeClr val="bg1"/>
                </a:solidFill>
                <a:latin typeface="Times New Roman" panose="02020603050405020304" pitchFamily="18" charset="0"/>
                <a:cs typeface="Times New Roman" panose="02020603050405020304" pitchFamily="18" charset="0"/>
              </a:rPr>
              <a:t> ним </a:t>
            </a:r>
            <a:r>
              <a:rPr lang="ru-RU" sz="2000" dirty="0" err="1">
                <a:solidFill>
                  <a:schemeClr val="bg1"/>
                </a:solidFill>
                <a:latin typeface="Times New Roman" panose="02020603050405020304" pitchFamily="18" charset="0"/>
                <a:cs typeface="Times New Roman" panose="02020603050405020304" pitchFamily="18" charset="0"/>
              </a:rPr>
              <a:t>збитки</a:t>
            </a:r>
            <a:r>
              <a:rPr lang="ru-RU" sz="2000" dirty="0" smtClean="0">
                <a:solidFill>
                  <a:schemeClr val="bg1"/>
                </a:solidFill>
                <a:latin typeface="Times New Roman" panose="02020603050405020304" pitchFamily="18" charset="0"/>
                <a:cs typeface="Times New Roman" panose="02020603050405020304" pitchFamily="18" charset="0"/>
              </a:rPr>
              <a:t>.</a:t>
            </a:r>
          </a:p>
          <a:p>
            <a:endParaRPr lang="ru-RU" sz="2000" dirty="0">
              <a:solidFill>
                <a:srgbClr val="FFFF00"/>
              </a:solidFill>
              <a:latin typeface="Times New Roman" panose="02020603050405020304" pitchFamily="18" charset="0"/>
              <a:cs typeface="Times New Roman" panose="02020603050405020304" pitchFamily="18" charset="0"/>
            </a:endParaRPr>
          </a:p>
          <a:p>
            <a:r>
              <a:rPr lang="ru-RU" sz="2000" b="1" dirty="0" err="1">
                <a:solidFill>
                  <a:srgbClr val="FFFF00"/>
                </a:solidFill>
                <a:latin typeface="Times New Roman" panose="02020603050405020304" pitchFamily="18" charset="0"/>
                <a:cs typeface="Times New Roman" panose="02020603050405020304" pitchFamily="18" charset="0"/>
              </a:rPr>
              <a:t>Стаття</a:t>
            </a:r>
            <a:r>
              <a:rPr lang="ru-RU" sz="2000" b="1" dirty="0">
                <a:solidFill>
                  <a:srgbClr val="FFFF00"/>
                </a:solidFill>
                <a:latin typeface="Times New Roman" panose="02020603050405020304" pitchFamily="18" charset="0"/>
                <a:cs typeface="Times New Roman" panose="02020603050405020304" pitchFamily="18" charset="0"/>
              </a:rPr>
              <a:t> 67.</a:t>
            </a:r>
            <a:r>
              <a:rPr lang="ru-RU" sz="2000" dirty="0">
                <a:solidFill>
                  <a:srgbClr val="FFFF00"/>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Кожен</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зобов'язаний</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сплачувати</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податки</a:t>
            </a:r>
            <a:r>
              <a:rPr lang="ru-RU" sz="2000" dirty="0">
                <a:solidFill>
                  <a:schemeClr val="bg1"/>
                </a:solidFill>
                <a:latin typeface="Times New Roman" panose="02020603050405020304" pitchFamily="18" charset="0"/>
                <a:cs typeface="Times New Roman" panose="02020603050405020304" pitchFamily="18" charset="0"/>
              </a:rPr>
              <a:t> і </a:t>
            </a:r>
            <a:r>
              <a:rPr lang="ru-RU" sz="2000" dirty="0" err="1">
                <a:solidFill>
                  <a:schemeClr val="bg1"/>
                </a:solidFill>
                <a:latin typeface="Times New Roman" panose="02020603050405020304" pitchFamily="18" charset="0"/>
                <a:cs typeface="Times New Roman" panose="02020603050405020304" pitchFamily="18" charset="0"/>
              </a:rPr>
              <a:t>збори</a:t>
            </a:r>
            <a:r>
              <a:rPr lang="ru-RU" sz="2000" dirty="0">
                <a:solidFill>
                  <a:schemeClr val="bg1"/>
                </a:solidFill>
                <a:latin typeface="Times New Roman" panose="02020603050405020304" pitchFamily="18" charset="0"/>
                <a:cs typeface="Times New Roman" panose="02020603050405020304" pitchFamily="18" charset="0"/>
              </a:rPr>
              <a:t> в порядку і </a:t>
            </a:r>
            <a:r>
              <a:rPr lang="ru-RU" sz="2000" dirty="0" err="1">
                <a:solidFill>
                  <a:schemeClr val="bg1"/>
                </a:solidFill>
                <a:latin typeface="Times New Roman" panose="02020603050405020304" pitchFamily="18" charset="0"/>
                <a:cs typeface="Times New Roman" panose="02020603050405020304" pitchFamily="18" charset="0"/>
              </a:rPr>
              <a:t>розмірах</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встановлених</a:t>
            </a:r>
            <a:r>
              <a:rPr lang="ru-RU" sz="2000" dirty="0">
                <a:solidFill>
                  <a:schemeClr val="bg1"/>
                </a:solidFill>
                <a:latin typeface="Times New Roman" panose="02020603050405020304" pitchFamily="18" charset="0"/>
                <a:cs typeface="Times New Roman" panose="02020603050405020304" pitchFamily="18" charset="0"/>
              </a:rPr>
              <a:t> законом.</a:t>
            </a:r>
          </a:p>
          <a:p>
            <a:r>
              <a:rPr lang="ru-RU" sz="2000" dirty="0" err="1">
                <a:solidFill>
                  <a:schemeClr val="bg1"/>
                </a:solidFill>
                <a:latin typeface="Times New Roman" panose="02020603050405020304" pitchFamily="18" charset="0"/>
                <a:cs typeface="Times New Roman" panose="02020603050405020304" pitchFamily="18" charset="0"/>
              </a:rPr>
              <a:t>Усі</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громадяни</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щорічно</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подають</a:t>
            </a:r>
            <a:r>
              <a:rPr lang="ru-RU" sz="2000" dirty="0">
                <a:solidFill>
                  <a:schemeClr val="bg1"/>
                </a:solidFill>
                <a:latin typeface="Times New Roman" panose="02020603050405020304" pitchFamily="18" charset="0"/>
                <a:cs typeface="Times New Roman" panose="02020603050405020304" pitchFamily="18" charset="0"/>
              </a:rPr>
              <a:t> до </a:t>
            </a:r>
            <a:r>
              <a:rPr lang="ru-RU" sz="2000" dirty="0" err="1">
                <a:solidFill>
                  <a:schemeClr val="bg1"/>
                </a:solidFill>
                <a:latin typeface="Times New Roman" panose="02020603050405020304" pitchFamily="18" charset="0"/>
                <a:cs typeface="Times New Roman" panose="02020603050405020304" pitchFamily="18" charset="0"/>
              </a:rPr>
              <a:t>податкових</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інспекцій</a:t>
            </a:r>
            <a:r>
              <a:rPr lang="ru-RU" sz="2000" dirty="0">
                <a:solidFill>
                  <a:schemeClr val="bg1"/>
                </a:solidFill>
                <a:latin typeface="Times New Roman" panose="02020603050405020304" pitchFamily="18" charset="0"/>
                <a:cs typeface="Times New Roman" panose="02020603050405020304" pitchFamily="18" charset="0"/>
              </a:rPr>
              <a:t> за </a:t>
            </a:r>
            <a:r>
              <a:rPr lang="ru-RU" sz="2000" dirty="0" err="1">
                <a:solidFill>
                  <a:schemeClr val="bg1"/>
                </a:solidFill>
                <a:latin typeface="Times New Roman" panose="02020603050405020304" pitchFamily="18" charset="0"/>
                <a:cs typeface="Times New Roman" panose="02020603050405020304" pitchFamily="18" charset="0"/>
              </a:rPr>
              <a:t>місцем</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проживання</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декларації</a:t>
            </a:r>
            <a:r>
              <a:rPr lang="ru-RU" sz="2000" dirty="0">
                <a:solidFill>
                  <a:schemeClr val="bg1"/>
                </a:solidFill>
                <a:latin typeface="Times New Roman" panose="02020603050405020304" pitchFamily="18" charset="0"/>
                <a:cs typeface="Times New Roman" panose="02020603050405020304" pitchFamily="18" charset="0"/>
              </a:rPr>
              <a:t> про </a:t>
            </a:r>
            <a:r>
              <a:rPr lang="ru-RU" sz="2000" dirty="0" err="1">
                <a:solidFill>
                  <a:schemeClr val="bg1"/>
                </a:solidFill>
                <a:latin typeface="Times New Roman" panose="02020603050405020304" pitchFamily="18" charset="0"/>
                <a:cs typeface="Times New Roman" panose="02020603050405020304" pitchFamily="18" charset="0"/>
              </a:rPr>
              <a:t>свій</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майновий</a:t>
            </a:r>
            <a:r>
              <a:rPr lang="ru-RU" sz="2000" dirty="0">
                <a:solidFill>
                  <a:schemeClr val="bg1"/>
                </a:solidFill>
                <a:latin typeface="Times New Roman" panose="02020603050405020304" pitchFamily="18" charset="0"/>
                <a:cs typeface="Times New Roman" panose="02020603050405020304" pitchFamily="18" charset="0"/>
              </a:rPr>
              <a:t> стан та доходи за </a:t>
            </a:r>
            <a:r>
              <a:rPr lang="ru-RU" sz="2000" dirty="0" err="1">
                <a:solidFill>
                  <a:schemeClr val="bg1"/>
                </a:solidFill>
                <a:latin typeface="Times New Roman" panose="02020603050405020304" pitchFamily="18" charset="0"/>
                <a:cs typeface="Times New Roman" panose="02020603050405020304" pitchFamily="18" charset="0"/>
              </a:rPr>
              <a:t>минулий</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рік</a:t>
            </a:r>
            <a:r>
              <a:rPr lang="ru-RU" sz="2000" dirty="0">
                <a:solidFill>
                  <a:schemeClr val="bg1"/>
                </a:solidFill>
                <a:latin typeface="Times New Roman" panose="02020603050405020304" pitchFamily="18" charset="0"/>
                <a:cs typeface="Times New Roman" panose="02020603050405020304" pitchFamily="18" charset="0"/>
              </a:rPr>
              <a:t> у порядку, </a:t>
            </a:r>
            <a:r>
              <a:rPr lang="ru-RU" sz="2000" dirty="0" err="1">
                <a:solidFill>
                  <a:schemeClr val="bg1"/>
                </a:solidFill>
                <a:latin typeface="Times New Roman" panose="02020603050405020304" pitchFamily="18" charset="0"/>
                <a:cs typeface="Times New Roman" panose="02020603050405020304" pitchFamily="18" charset="0"/>
              </a:rPr>
              <a:t>встановленому</a:t>
            </a:r>
            <a:r>
              <a:rPr lang="ru-RU" sz="2000" dirty="0">
                <a:solidFill>
                  <a:schemeClr val="bg1"/>
                </a:solidFill>
                <a:latin typeface="Times New Roman" panose="02020603050405020304" pitchFamily="18" charset="0"/>
                <a:cs typeface="Times New Roman" panose="02020603050405020304" pitchFamily="18" charset="0"/>
              </a:rPr>
              <a:t> законом</a:t>
            </a:r>
            <a:r>
              <a:rPr lang="ru-RU" sz="2000" dirty="0" smtClean="0">
                <a:solidFill>
                  <a:schemeClr val="bg1"/>
                </a:solidFill>
                <a:latin typeface="Times New Roman" panose="02020603050405020304" pitchFamily="18" charset="0"/>
                <a:cs typeface="Times New Roman" panose="02020603050405020304" pitchFamily="18" charset="0"/>
              </a:rPr>
              <a:t>.</a:t>
            </a:r>
          </a:p>
          <a:p>
            <a:endParaRPr lang="ru-RU" sz="2000" dirty="0">
              <a:solidFill>
                <a:srgbClr val="FFFF00"/>
              </a:solidFill>
              <a:latin typeface="Times New Roman" panose="02020603050405020304" pitchFamily="18" charset="0"/>
              <a:cs typeface="Times New Roman" panose="02020603050405020304" pitchFamily="18" charset="0"/>
            </a:endParaRPr>
          </a:p>
          <a:p>
            <a:r>
              <a:rPr lang="ru-RU" sz="2000" b="1" dirty="0" err="1">
                <a:solidFill>
                  <a:srgbClr val="FFFF00"/>
                </a:solidFill>
                <a:latin typeface="Times New Roman" panose="02020603050405020304" pitchFamily="18" charset="0"/>
                <a:cs typeface="Times New Roman" panose="02020603050405020304" pitchFamily="18" charset="0"/>
              </a:rPr>
              <a:t>Стаття</a:t>
            </a:r>
            <a:r>
              <a:rPr lang="ru-RU" sz="2000" b="1" dirty="0">
                <a:solidFill>
                  <a:srgbClr val="FFFF00"/>
                </a:solidFill>
                <a:latin typeface="Times New Roman" panose="02020603050405020304" pitchFamily="18" charset="0"/>
                <a:cs typeface="Times New Roman" panose="02020603050405020304" pitchFamily="18" charset="0"/>
              </a:rPr>
              <a:t> 68.</a:t>
            </a:r>
            <a:r>
              <a:rPr lang="ru-RU" sz="2000" dirty="0">
                <a:solidFill>
                  <a:srgbClr val="FFFF00"/>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Кожен</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зобов'язаний</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неухильно</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додержуватися</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Конституції</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України</a:t>
            </a:r>
            <a:r>
              <a:rPr lang="ru-RU" sz="2000" dirty="0">
                <a:solidFill>
                  <a:schemeClr val="bg1"/>
                </a:solidFill>
                <a:latin typeface="Times New Roman" panose="02020603050405020304" pitchFamily="18" charset="0"/>
                <a:cs typeface="Times New Roman" panose="02020603050405020304" pitchFamily="18" charset="0"/>
              </a:rPr>
              <a:t> та </a:t>
            </a:r>
            <a:r>
              <a:rPr lang="ru-RU" sz="2000" dirty="0" err="1">
                <a:solidFill>
                  <a:schemeClr val="bg1"/>
                </a:solidFill>
                <a:latin typeface="Times New Roman" panose="02020603050405020304" pitchFamily="18" charset="0"/>
                <a:cs typeface="Times New Roman" panose="02020603050405020304" pitchFamily="18" charset="0"/>
              </a:rPr>
              <a:t>законів</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України</a:t>
            </a:r>
            <a:r>
              <a:rPr lang="ru-RU" sz="2000" dirty="0">
                <a:solidFill>
                  <a:schemeClr val="bg1"/>
                </a:solidFill>
                <a:latin typeface="Times New Roman" panose="02020603050405020304" pitchFamily="18" charset="0"/>
                <a:cs typeface="Times New Roman" panose="02020603050405020304" pitchFamily="18" charset="0"/>
              </a:rPr>
              <a:t>, не </a:t>
            </a:r>
            <a:r>
              <a:rPr lang="ru-RU" sz="2000" dirty="0" err="1">
                <a:solidFill>
                  <a:schemeClr val="bg1"/>
                </a:solidFill>
                <a:latin typeface="Times New Roman" panose="02020603050405020304" pitchFamily="18" charset="0"/>
                <a:cs typeface="Times New Roman" panose="02020603050405020304" pitchFamily="18" charset="0"/>
              </a:rPr>
              <a:t>посягати</a:t>
            </a:r>
            <a:r>
              <a:rPr lang="ru-RU" sz="2000" dirty="0">
                <a:solidFill>
                  <a:schemeClr val="bg1"/>
                </a:solidFill>
                <a:latin typeface="Times New Roman" panose="02020603050405020304" pitchFamily="18" charset="0"/>
                <a:cs typeface="Times New Roman" panose="02020603050405020304" pitchFamily="18" charset="0"/>
              </a:rPr>
              <a:t> на права і </a:t>
            </a:r>
            <a:r>
              <a:rPr lang="ru-RU" sz="2000" dirty="0" err="1">
                <a:solidFill>
                  <a:schemeClr val="bg1"/>
                </a:solidFill>
                <a:latin typeface="Times New Roman" panose="02020603050405020304" pitchFamily="18" charset="0"/>
                <a:cs typeface="Times New Roman" panose="02020603050405020304" pitchFamily="18" charset="0"/>
              </a:rPr>
              <a:t>свободи</a:t>
            </a:r>
            <a:r>
              <a:rPr lang="ru-RU" sz="2000" dirty="0">
                <a:solidFill>
                  <a:schemeClr val="bg1"/>
                </a:solidFill>
                <a:latin typeface="Times New Roman" panose="02020603050405020304" pitchFamily="18" charset="0"/>
                <a:cs typeface="Times New Roman" panose="02020603050405020304" pitchFamily="18" charset="0"/>
              </a:rPr>
              <a:t>, честь і </a:t>
            </a:r>
            <a:r>
              <a:rPr lang="ru-RU" sz="2000" dirty="0" err="1">
                <a:solidFill>
                  <a:schemeClr val="bg1"/>
                </a:solidFill>
                <a:latin typeface="Times New Roman" panose="02020603050405020304" pitchFamily="18" charset="0"/>
                <a:cs typeface="Times New Roman" panose="02020603050405020304" pitchFamily="18" charset="0"/>
              </a:rPr>
              <a:t>гідність</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інших</a:t>
            </a:r>
            <a:r>
              <a:rPr lang="ru-RU" sz="2000" dirty="0">
                <a:solidFill>
                  <a:schemeClr val="bg1"/>
                </a:solidFill>
                <a:latin typeface="Times New Roman" panose="02020603050405020304" pitchFamily="18" charset="0"/>
                <a:cs typeface="Times New Roman" panose="02020603050405020304" pitchFamily="18" charset="0"/>
              </a:rPr>
              <a:t> людей.</a:t>
            </a:r>
          </a:p>
          <a:p>
            <a:r>
              <a:rPr lang="ru-RU" sz="2000" dirty="0" err="1">
                <a:solidFill>
                  <a:schemeClr val="bg1"/>
                </a:solidFill>
                <a:latin typeface="Times New Roman" panose="02020603050405020304" pitchFamily="18" charset="0"/>
                <a:cs typeface="Times New Roman" panose="02020603050405020304" pitchFamily="18" charset="0"/>
              </a:rPr>
              <a:t>Незнання</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законів</a:t>
            </a:r>
            <a:r>
              <a:rPr lang="ru-RU" sz="2000" dirty="0">
                <a:solidFill>
                  <a:schemeClr val="bg1"/>
                </a:solidFill>
                <a:latin typeface="Times New Roman" panose="02020603050405020304" pitchFamily="18" charset="0"/>
                <a:cs typeface="Times New Roman" panose="02020603050405020304" pitchFamily="18" charset="0"/>
              </a:rPr>
              <a:t> не </a:t>
            </a:r>
            <a:r>
              <a:rPr lang="ru-RU" sz="2000" dirty="0" err="1">
                <a:solidFill>
                  <a:schemeClr val="bg1"/>
                </a:solidFill>
                <a:latin typeface="Times New Roman" panose="02020603050405020304" pitchFamily="18" charset="0"/>
                <a:cs typeface="Times New Roman" panose="02020603050405020304" pitchFamily="18" charset="0"/>
              </a:rPr>
              <a:t>звільняє</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від</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юридичної</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відповідальності</a:t>
            </a:r>
            <a:r>
              <a:rPr lang="ru-RU" sz="2000" dirty="0">
                <a:solidFill>
                  <a:schemeClr val="bg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6879300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42139" y="0"/>
            <a:ext cx="9907721" cy="6858000"/>
          </a:xfrm>
          <a:prstGeom prst="rect">
            <a:avLst/>
          </a:prstGeom>
        </p:spPr>
      </p:pic>
      <p:sp>
        <p:nvSpPr>
          <p:cNvPr id="8" name="TextBox 7"/>
          <p:cNvSpPr txBox="1"/>
          <p:nvPr/>
        </p:nvSpPr>
        <p:spPr>
          <a:xfrm>
            <a:off x="1424885" y="327912"/>
            <a:ext cx="9409891" cy="6740307"/>
          </a:xfrm>
          <a:prstGeom prst="rect">
            <a:avLst/>
          </a:prstGeom>
          <a:noFill/>
        </p:spPr>
        <p:txBody>
          <a:bodyPr wrap="square" rtlCol="0">
            <a:spAutoFit/>
          </a:bodyPr>
          <a:lstStyle/>
          <a:p>
            <a:pPr algn="ctr"/>
            <a:r>
              <a:rPr lang="ru-RU" sz="2400" b="1" dirty="0">
                <a:solidFill>
                  <a:srgbClr val="FFFF00"/>
                </a:solidFill>
                <a:latin typeface="Times New Roman" panose="02020603050405020304" pitchFamily="18" charset="0"/>
                <a:cs typeface="Times New Roman" panose="02020603050405020304" pitchFamily="18" charset="0"/>
              </a:rPr>
              <a:t>СІМЕЙНИЙ  КОДЕКС  УКРАЇНИ</a:t>
            </a:r>
            <a:endParaRPr lang="ru-RU" sz="2400" dirty="0">
              <a:solidFill>
                <a:srgbClr val="FFFF00"/>
              </a:solidFill>
              <a:latin typeface="Times New Roman" panose="02020603050405020304" pitchFamily="18" charset="0"/>
              <a:cs typeface="Times New Roman" panose="02020603050405020304" pitchFamily="18" charset="0"/>
            </a:endParaRPr>
          </a:p>
          <a:p>
            <a:pPr algn="ctr"/>
            <a:r>
              <a:rPr lang="ru-RU" sz="2400" b="1" dirty="0" err="1">
                <a:solidFill>
                  <a:srgbClr val="FFFF00"/>
                </a:solidFill>
                <a:latin typeface="Times New Roman" panose="02020603050405020304" pitchFamily="18" charset="0"/>
                <a:cs typeface="Times New Roman" panose="02020603050405020304" pitchFamily="18" charset="0"/>
              </a:rPr>
              <a:t>від</a:t>
            </a:r>
            <a:r>
              <a:rPr lang="ru-RU" sz="2400" b="1" dirty="0">
                <a:solidFill>
                  <a:srgbClr val="FFFF00"/>
                </a:solidFill>
                <a:latin typeface="Times New Roman" panose="02020603050405020304" pitchFamily="18" charset="0"/>
                <a:cs typeface="Times New Roman" panose="02020603050405020304" pitchFamily="18" charset="0"/>
              </a:rPr>
              <a:t> 10.01.2002 № </a:t>
            </a:r>
            <a:r>
              <a:rPr lang="ru-RU" sz="2400" b="1" dirty="0" smtClean="0">
                <a:solidFill>
                  <a:srgbClr val="FFFF00"/>
                </a:solidFill>
                <a:latin typeface="Times New Roman" panose="02020603050405020304" pitchFamily="18" charset="0"/>
                <a:cs typeface="Times New Roman" panose="02020603050405020304" pitchFamily="18" charset="0"/>
              </a:rPr>
              <a:t>2947-III</a:t>
            </a:r>
          </a:p>
          <a:p>
            <a:endParaRPr lang="ru-RU" sz="2400" b="1" dirty="0" smtClean="0">
              <a:solidFill>
                <a:srgbClr val="FFFF00"/>
              </a:solidFill>
              <a:latin typeface="Times New Roman" panose="02020603050405020304" pitchFamily="18" charset="0"/>
              <a:cs typeface="Times New Roman" panose="02020603050405020304" pitchFamily="18" charset="0"/>
            </a:endParaRPr>
          </a:p>
          <a:p>
            <a:pPr algn="ctr"/>
            <a:r>
              <a:rPr lang="ru-RU" sz="2400" b="1" dirty="0" err="1">
                <a:solidFill>
                  <a:srgbClr val="FFFF00"/>
                </a:solidFill>
                <a:latin typeface="Times New Roman" panose="02020603050405020304" pitchFamily="18" charset="0"/>
                <a:cs typeface="Times New Roman" panose="02020603050405020304" pitchFamily="18" charset="0"/>
              </a:rPr>
              <a:t>Стаття</a:t>
            </a:r>
            <a:r>
              <a:rPr lang="ru-RU" sz="2400" b="1" dirty="0">
                <a:solidFill>
                  <a:srgbClr val="FFFF00"/>
                </a:solidFill>
                <a:latin typeface="Times New Roman" panose="02020603050405020304" pitchFamily="18" charset="0"/>
                <a:cs typeface="Times New Roman" panose="02020603050405020304" pitchFamily="18" charset="0"/>
              </a:rPr>
              <a:t> 150.</a:t>
            </a:r>
            <a:r>
              <a:rPr lang="ru-RU" sz="2400" dirty="0">
                <a:solidFill>
                  <a:srgbClr val="FFFF00"/>
                </a:solidFill>
                <a:latin typeface="Times New Roman" panose="02020603050405020304" pitchFamily="18" charset="0"/>
                <a:cs typeface="Times New Roman" panose="02020603050405020304" pitchFamily="18" charset="0"/>
              </a:rPr>
              <a:t> </a:t>
            </a:r>
            <a:r>
              <a:rPr lang="ru-RU" sz="2400" dirty="0" err="1">
                <a:solidFill>
                  <a:srgbClr val="FFFF00"/>
                </a:solidFill>
                <a:latin typeface="Times New Roman" panose="02020603050405020304" pitchFamily="18" charset="0"/>
                <a:cs typeface="Times New Roman" panose="02020603050405020304" pitchFamily="18" charset="0"/>
              </a:rPr>
              <a:t>Обов'язки</a:t>
            </a:r>
            <a:r>
              <a:rPr lang="ru-RU" sz="2400" dirty="0">
                <a:solidFill>
                  <a:srgbClr val="FFFF00"/>
                </a:solidFill>
                <a:latin typeface="Times New Roman" panose="02020603050405020304" pitchFamily="18" charset="0"/>
                <a:cs typeface="Times New Roman" panose="02020603050405020304" pitchFamily="18" charset="0"/>
              </a:rPr>
              <a:t> </a:t>
            </a:r>
            <a:r>
              <a:rPr lang="ru-RU" sz="2400" dirty="0" err="1">
                <a:solidFill>
                  <a:srgbClr val="FFFF00"/>
                </a:solidFill>
                <a:latin typeface="Times New Roman" panose="02020603050405020304" pitchFamily="18" charset="0"/>
                <a:cs typeface="Times New Roman" panose="02020603050405020304" pitchFamily="18" charset="0"/>
              </a:rPr>
              <a:t>батьків</a:t>
            </a:r>
            <a:r>
              <a:rPr lang="ru-RU" sz="2400" dirty="0">
                <a:solidFill>
                  <a:srgbClr val="FFFF00"/>
                </a:solidFill>
                <a:latin typeface="Times New Roman" panose="02020603050405020304" pitchFamily="18" charset="0"/>
                <a:cs typeface="Times New Roman" panose="02020603050405020304" pitchFamily="18" charset="0"/>
              </a:rPr>
              <a:t> </a:t>
            </a:r>
            <a:r>
              <a:rPr lang="ru-RU" sz="2400" dirty="0" err="1">
                <a:solidFill>
                  <a:srgbClr val="FFFF00"/>
                </a:solidFill>
                <a:latin typeface="Times New Roman" panose="02020603050405020304" pitchFamily="18" charset="0"/>
                <a:cs typeface="Times New Roman" panose="02020603050405020304" pitchFamily="18" charset="0"/>
              </a:rPr>
              <a:t>щодо</a:t>
            </a:r>
            <a:r>
              <a:rPr lang="ru-RU" sz="2400" dirty="0">
                <a:solidFill>
                  <a:srgbClr val="FFFF00"/>
                </a:solidFill>
                <a:latin typeface="Times New Roman" panose="02020603050405020304" pitchFamily="18" charset="0"/>
                <a:cs typeface="Times New Roman" panose="02020603050405020304" pitchFamily="18" charset="0"/>
              </a:rPr>
              <a:t> </a:t>
            </a:r>
            <a:r>
              <a:rPr lang="ru-RU" sz="2400" dirty="0" err="1">
                <a:solidFill>
                  <a:srgbClr val="FFFF00"/>
                </a:solidFill>
                <a:latin typeface="Times New Roman" panose="02020603050405020304" pitchFamily="18" charset="0"/>
                <a:cs typeface="Times New Roman" panose="02020603050405020304" pitchFamily="18" charset="0"/>
              </a:rPr>
              <a:t>виховання</a:t>
            </a:r>
            <a:r>
              <a:rPr lang="ru-RU" sz="2400" dirty="0">
                <a:solidFill>
                  <a:srgbClr val="FFFF00"/>
                </a:solidFill>
                <a:latin typeface="Times New Roman" panose="02020603050405020304" pitchFamily="18" charset="0"/>
                <a:cs typeface="Times New Roman" panose="02020603050405020304" pitchFamily="18" charset="0"/>
              </a:rPr>
              <a:t> та </a:t>
            </a:r>
            <a:r>
              <a:rPr lang="ru-RU" sz="2400" dirty="0" err="1">
                <a:solidFill>
                  <a:srgbClr val="FFFF00"/>
                </a:solidFill>
                <a:latin typeface="Times New Roman" panose="02020603050405020304" pitchFamily="18" charset="0"/>
                <a:cs typeface="Times New Roman" panose="02020603050405020304" pitchFamily="18" charset="0"/>
              </a:rPr>
              <a:t>розвитку</a:t>
            </a:r>
            <a:r>
              <a:rPr lang="ru-RU" sz="2400" dirty="0">
                <a:solidFill>
                  <a:srgbClr val="FFFF00"/>
                </a:solidFill>
                <a:latin typeface="Times New Roman" panose="02020603050405020304" pitchFamily="18" charset="0"/>
                <a:cs typeface="Times New Roman" panose="02020603050405020304" pitchFamily="18" charset="0"/>
              </a:rPr>
              <a:t> </a:t>
            </a:r>
            <a:r>
              <a:rPr lang="ru-RU" sz="2400" dirty="0" err="1" smtClean="0">
                <a:solidFill>
                  <a:srgbClr val="FFFF00"/>
                </a:solidFill>
                <a:latin typeface="Times New Roman" panose="02020603050405020304" pitchFamily="18" charset="0"/>
                <a:cs typeface="Times New Roman" panose="02020603050405020304" pitchFamily="18" charset="0"/>
              </a:rPr>
              <a:t>дитини</a:t>
            </a:r>
            <a:endParaRPr lang="ru-RU" sz="2400" dirty="0" smtClean="0">
              <a:solidFill>
                <a:srgbClr val="FFFF00"/>
              </a:solidFill>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a:p>
            <a:r>
              <a:rPr lang="ru-RU" sz="2000" dirty="0">
                <a:solidFill>
                  <a:schemeClr val="bg1"/>
                </a:solidFill>
                <a:latin typeface="Times New Roman" panose="02020603050405020304" pitchFamily="18" charset="0"/>
                <a:cs typeface="Times New Roman" panose="02020603050405020304" pitchFamily="18" charset="0"/>
              </a:rPr>
              <a:t>1. Батьки </a:t>
            </a:r>
            <a:r>
              <a:rPr lang="ru-RU" sz="2000" dirty="0" err="1">
                <a:solidFill>
                  <a:schemeClr val="bg1"/>
                </a:solidFill>
                <a:latin typeface="Times New Roman" panose="02020603050405020304" pitchFamily="18" charset="0"/>
                <a:cs typeface="Times New Roman" panose="02020603050405020304" pitchFamily="18" charset="0"/>
              </a:rPr>
              <a:t>зобов'язані</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виховувати</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дитину</a:t>
            </a:r>
            <a:r>
              <a:rPr lang="ru-RU" sz="2000" dirty="0">
                <a:solidFill>
                  <a:schemeClr val="bg1"/>
                </a:solidFill>
                <a:latin typeface="Times New Roman" panose="02020603050405020304" pitchFamily="18" charset="0"/>
                <a:cs typeface="Times New Roman" panose="02020603050405020304" pitchFamily="18" charset="0"/>
              </a:rPr>
              <a:t> в </a:t>
            </a:r>
            <a:r>
              <a:rPr lang="ru-RU" sz="2000" dirty="0" err="1">
                <a:solidFill>
                  <a:schemeClr val="bg1"/>
                </a:solidFill>
                <a:latin typeface="Times New Roman" panose="02020603050405020304" pitchFamily="18" charset="0"/>
                <a:cs typeface="Times New Roman" panose="02020603050405020304" pitchFamily="18" charset="0"/>
              </a:rPr>
              <a:t>дусі</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поваги</a:t>
            </a:r>
            <a:r>
              <a:rPr lang="ru-RU" sz="2000" dirty="0">
                <a:solidFill>
                  <a:schemeClr val="bg1"/>
                </a:solidFill>
                <a:latin typeface="Times New Roman" panose="02020603050405020304" pitchFamily="18" charset="0"/>
                <a:cs typeface="Times New Roman" panose="02020603050405020304" pitchFamily="18" charset="0"/>
              </a:rPr>
              <a:t> до прав та свобод </a:t>
            </a:r>
            <a:r>
              <a:rPr lang="ru-RU" sz="2000" dirty="0" err="1">
                <a:solidFill>
                  <a:schemeClr val="bg1"/>
                </a:solidFill>
                <a:latin typeface="Times New Roman" panose="02020603050405020304" pitchFamily="18" charset="0"/>
                <a:cs typeface="Times New Roman" panose="02020603050405020304" pitchFamily="18" charset="0"/>
              </a:rPr>
              <a:t>інших</a:t>
            </a:r>
            <a:r>
              <a:rPr lang="ru-RU" sz="2000" dirty="0">
                <a:solidFill>
                  <a:schemeClr val="bg1"/>
                </a:solidFill>
                <a:latin typeface="Times New Roman" panose="02020603050405020304" pitchFamily="18" charset="0"/>
                <a:cs typeface="Times New Roman" panose="02020603050405020304" pitchFamily="18" charset="0"/>
              </a:rPr>
              <a:t> людей, </a:t>
            </a:r>
            <a:r>
              <a:rPr lang="ru-RU" sz="2000" dirty="0" err="1">
                <a:solidFill>
                  <a:schemeClr val="bg1"/>
                </a:solidFill>
                <a:latin typeface="Times New Roman" panose="02020603050405020304" pitchFamily="18" charset="0"/>
                <a:cs typeface="Times New Roman" panose="02020603050405020304" pitchFamily="18" charset="0"/>
              </a:rPr>
              <a:t>любові</a:t>
            </a:r>
            <a:r>
              <a:rPr lang="ru-RU" sz="2000" dirty="0">
                <a:solidFill>
                  <a:schemeClr val="bg1"/>
                </a:solidFill>
                <a:latin typeface="Times New Roman" panose="02020603050405020304" pitchFamily="18" charset="0"/>
                <a:cs typeface="Times New Roman" panose="02020603050405020304" pitchFamily="18" charset="0"/>
              </a:rPr>
              <a:t> до </a:t>
            </a:r>
            <a:r>
              <a:rPr lang="ru-RU" sz="2000" dirty="0" err="1">
                <a:solidFill>
                  <a:schemeClr val="bg1"/>
                </a:solidFill>
                <a:latin typeface="Times New Roman" panose="02020603050405020304" pitchFamily="18" charset="0"/>
                <a:cs typeface="Times New Roman" panose="02020603050405020304" pitchFamily="18" charset="0"/>
              </a:rPr>
              <a:t>своєї</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сім'ї</a:t>
            </a:r>
            <a:r>
              <a:rPr lang="ru-RU" sz="2000" dirty="0">
                <a:solidFill>
                  <a:schemeClr val="bg1"/>
                </a:solidFill>
                <a:latin typeface="Times New Roman" panose="02020603050405020304" pitchFamily="18" charset="0"/>
                <a:cs typeface="Times New Roman" panose="02020603050405020304" pitchFamily="18" charset="0"/>
              </a:rPr>
              <a:t> та </a:t>
            </a:r>
            <a:r>
              <a:rPr lang="ru-RU" sz="2000" dirty="0" err="1">
                <a:solidFill>
                  <a:schemeClr val="bg1"/>
                </a:solidFill>
                <a:latin typeface="Times New Roman" panose="02020603050405020304" pitchFamily="18" charset="0"/>
                <a:cs typeface="Times New Roman" panose="02020603050405020304" pitchFamily="18" charset="0"/>
              </a:rPr>
              <a:t>родини</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свого</a:t>
            </a:r>
            <a:r>
              <a:rPr lang="ru-RU" sz="2000" dirty="0">
                <a:solidFill>
                  <a:schemeClr val="bg1"/>
                </a:solidFill>
                <a:latin typeface="Times New Roman" panose="02020603050405020304" pitchFamily="18" charset="0"/>
                <a:cs typeface="Times New Roman" panose="02020603050405020304" pitchFamily="18" charset="0"/>
              </a:rPr>
              <a:t> народу, </a:t>
            </a:r>
            <a:r>
              <a:rPr lang="ru-RU" sz="2000" dirty="0" err="1">
                <a:solidFill>
                  <a:schemeClr val="bg1"/>
                </a:solidFill>
                <a:latin typeface="Times New Roman" panose="02020603050405020304" pitchFamily="18" charset="0"/>
                <a:cs typeface="Times New Roman" panose="02020603050405020304" pitchFamily="18" charset="0"/>
              </a:rPr>
              <a:t>своєї</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Батьківщини</a:t>
            </a:r>
            <a:r>
              <a:rPr lang="ru-RU" sz="2000" dirty="0">
                <a:solidFill>
                  <a:schemeClr val="bg1"/>
                </a:solidFill>
                <a:latin typeface="Times New Roman" panose="02020603050405020304" pitchFamily="18" charset="0"/>
                <a:cs typeface="Times New Roman" panose="02020603050405020304" pitchFamily="18" charset="0"/>
              </a:rPr>
              <a:t>.</a:t>
            </a:r>
          </a:p>
          <a:p>
            <a:r>
              <a:rPr lang="ru-RU" sz="2000" dirty="0">
                <a:solidFill>
                  <a:schemeClr val="bg1"/>
                </a:solidFill>
                <a:latin typeface="Times New Roman" panose="02020603050405020304" pitchFamily="18" charset="0"/>
                <a:cs typeface="Times New Roman" panose="02020603050405020304" pitchFamily="18" charset="0"/>
              </a:rPr>
              <a:t>2. Батьки </a:t>
            </a:r>
            <a:r>
              <a:rPr lang="ru-RU" sz="2000" dirty="0" err="1">
                <a:solidFill>
                  <a:schemeClr val="bg1"/>
                </a:solidFill>
                <a:latin typeface="Times New Roman" panose="02020603050405020304" pitchFamily="18" charset="0"/>
                <a:cs typeface="Times New Roman" panose="02020603050405020304" pitchFamily="18" charset="0"/>
              </a:rPr>
              <a:t>зобов'язані</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піклуватися</a:t>
            </a:r>
            <a:r>
              <a:rPr lang="ru-RU" sz="2000" dirty="0">
                <a:solidFill>
                  <a:schemeClr val="bg1"/>
                </a:solidFill>
                <a:latin typeface="Times New Roman" panose="02020603050405020304" pitchFamily="18" charset="0"/>
                <a:cs typeface="Times New Roman" panose="02020603050405020304" pitchFamily="18" charset="0"/>
              </a:rPr>
              <a:t> про </a:t>
            </a:r>
            <a:r>
              <a:rPr lang="ru-RU" sz="2000" dirty="0" err="1">
                <a:solidFill>
                  <a:schemeClr val="bg1"/>
                </a:solidFill>
                <a:latin typeface="Times New Roman" panose="02020603050405020304" pitchFamily="18" charset="0"/>
                <a:cs typeface="Times New Roman" panose="02020603050405020304" pitchFamily="18" charset="0"/>
              </a:rPr>
              <a:t>здоров'я</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дитини</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її</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фізичний</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духовний</a:t>
            </a:r>
            <a:r>
              <a:rPr lang="ru-RU" sz="2000" dirty="0">
                <a:solidFill>
                  <a:schemeClr val="bg1"/>
                </a:solidFill>
                <a:latin typeface="Times New Roman" panose="02020603050405020304" pitchFamily="18" charset="0"/>
                <a:cs typeface="Times New Roman" panose="02020603050405020304" pitchFamily="18" charset="0"/>
              </a:rPr>
              <a:t> та </a:t>
            </a:r>
            <a:r>
              <a:rPr lang="ru-RU" sz="2000" dirty="0" err="1">
                <a:solidFill>
                  <a:schemeClr val="bg1"/>
                </a:solidFill>
                <a:latin typeface="Times New Roman" panose="02020603050405020304" pitchFamily="18" charset="0"/>
                <a:cs typeface="Times New Roman" panose="02020603050405020304" pitchFamily="18" charset="0"/>
              </a:rPr>
              <a:t>моральний</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розвиток</a:t>
            </a:r>
            <a:r>
              <a:rPr lang="ru-RU" sz="2000" dirty="0">
                <a:solidFill>
                  <a:schemeClr val="bg1"/>
                </a:solidFill>
                <a:latin typeface="Times New Roman" panose="02020603050405020304" pitchFamily="18" charset="0"/>
                <a:cs typeface="Times New Roman" panose="02020603050405020304" pitchFamily="18" charset="0"/>
              </a:rPr>
              <a:t>.</a:t>
            </a:r>
          </a:p>
          <a:p>
            <a:r>
              <a:rPr lang="ru-RU" sz="2000" dirty="0">
                <a:solidFill>
                  <a:schemeClr val="bg1"/>
                </a:solidFill>
                <a:latin typeface="Times New Roman" panose="02020603050405020304" pitchFamily="18" charset="0"/>
                <a:cs typeface="Times New Roman" panose="02020603050405020304" pitchFamily="18" charset="0"/>
              </a:rPr>
              <a:t>3. Батьки </a:t>
            </a:r>
            <a:r>
              <a:rPr lang="ru-RU" sz="2000" dirty="0" err="1">
                <a:solidFill>
                  <a:schemeClr val="bg1"/>
                </a:solidFill>
                <a:latin typeface="Times New Roman" panose="02020603050405020304" pitchFamily="18" charset="0"/>
                <a:cs typeface="Times New Roman" panose="02020603050405020304" pitchFamily="18" charset="0"/>
              </a:rPr>
              <a:t>зобов'язані</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забезпечити</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здобуття</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дитиною</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повної</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загальної</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середньої</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освіти</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готувати</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її</a:t>
            </a:r>
            <a:r>
              <a:rPr lang="ru-RU" sz="2000" dirty="0">
                <a:solidFill>
                  <a:schemeClr val="bg1"/>
                </a:solidFill>
                <a:latin typeface="Times New Roman" panose="02020603050405020304" pitchFamily="18" charset="0"/>
                <a:cs typeface="Times New Roman" panose="02020603050405020304" pitchFamily="18" charset="0"/>
              </a:rPr>
              <a:t> до </a:t>
            </a:r>
            <a:r>
              <a:rPr lang="ru-RU" sz="2000" dirty="0" err="1">
                <a:solidFill>
                  <a:schemeClr val="bg1"/>
                </a:solidFill>
                <a:latin typeface="Times New Roman" panose="02020603050405020304" pitchFamily="18" charset="0"/>
                <a:cs typeface="Times New Roman" panose="02020603050405020304" pitchFamily="18" charset="0"/>
              </a:rPr>
              <a:t>самостійного</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життя</a:t>
            </a:r>
            <a:r>
              <a:rPr lang="ru-RU" sz="2000" dirty="0">
                <a:solidFill>
                  <a:schemeClr val="bg1"/>
                </a:solidFill>
                <a:latin typeface="Times New Roman" panose="02020603050405020304" pitchFamily="18" charset="0"/>
                <a:cs typeface="Times New Roman" panose="02020603050405020304" pitchFamily="18" charset="0"/>
              </a:rPr>
              <a:t>.</a:t>
            </a:r>
          </a:p>
          <a:p>
            <a:r>
              <a:rPr lang="ru-RU" sz="2000" dirty="0">
                <a:solidFill>
                  <a:schemeClr val="bg1"/>
                </a:solidFill>
                <a:latin typeface="Times New Roman" panose="02020603050405020304" pitchFamily="18" charset="0"/>
                <a:cs typeface="Times New Roman" panose="02020603050405020304" pitchFamily="18" charset="0"/>
              </a:rPr>
              <a:t>4. Батьки </a:t>
            </a:r>
            <a:r>
              <a:rPr lang="ru-RU" sz="2000" dirty="0" err="1">
                <a:solidFill>
                  <a:schemeClr val="bg1"/>
                </a:solidFill>
                <a:latin typeface="Times New Roman" panose="02020603050405020304" pitchFamily="18" charset="0"/>
                <a:cs typeface="Times New Roman" panose="02020603050405020304" pitchFamily="18" charset="0"/>
              </a:rPr>
              <a:t>зобов'язані</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поважати</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дитину</a:t>
            </a:r>
            <a:r>
              <a:rPr lang="ru-RU" sz="2000" dirty="0">
                <a:solidFill>
                  <a:schemeClr val="bg1"/>
                </a:solidFill>
                <a:latin typeface="Times New Roman" panose="02020603050405020304" pitchFamily="18" charset="0"/>
                <a:cs typeface="Times New Roman" panose="02020603050405020304" pitchFamily="18" charset="0"/>
              </a:rPr>
              <a:t>.</a:t>
            </a:r>
          </a:p>
          <a:p>
            <a:r>
              <a:rPr lang="ru-RU" sz="2000" dirty="0">
                <a:solidFill>
                  <a:schemeClr val="bg1"/>
                </a:solidFill>
                <a:latin typeface="Times New Roman" panose="02020603050405020304" pitchFamily="18" charset="0"/>
                <a:cs typeface="Times New Roman" panose="02020603050405020304" pitchFamily="18" charset="0"/>
              </a:rPr>
              <a:t>5. Передача </a:t>
            </a:r>
            <a:r>
              <a:rPr lang="ru-RU" sz="2000" dirty="0" err="1">
                <a:solidFill>
                  <a:schemeClr val="bg1"/>
                </a:solidFill>
                <a:latin typeface="Times New Roman" panose="02020603050405020304" pitchFamily="18" charset="0"/>
                <a:cs typeface="Times New Roman" panose="02020603050405020304" pitchFamily="18" charset="0"/>
              </a:rPr>
              <a:t>дитини</a:t>
            </a:r>
            <a:r>
              <a:rPr lang="ru-RU" sz="2000" dirty="0">
                <a:solidFill>
                  <a:schemeClr val="bg1"/>
                </a:solidFill>
                <a:latin typeface="Times New Roman" panose="02020603050405020304" pitchFamily="18" charset="0"/>
                <a:cs typeface="Times New Roman" panose="02020603050405020304" pitchFamily="18" charset="0"/>
              </a:rPr>
              <a:t> на </a:t>
            </a:r>
            <a:r>
              <a:rPr lang="ru-RU" sz="2000" dirty="0" err="1">
                <a:solidFill>
                  <a:schemeClr val="bg1"/>
                </a:solidFill>
                <a:latin typeface="Times New Roman" panose="02020603050405020304" pitchFamily="18" charset="0"/>
                <a:cs typeface="Times New Roman" panose="02020603050405020304" pitchFamily="18" charset="0"/>
              </a:rPr>
              <a:t>виховання</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іншим</a:t>
            </a:r>
            <a:r>
              <a:rPr lang="ru-RU" sz="2000" dirty="0">
                <a:solidFill>
                  <a:schemeClr val="bg1"/>
                </a:solidFill>
                <a:latin typeface="Times New Roman" panose="02020603050405020304" pitchFamily="18" charset="0"/>
                <a:cs typeface="Times New Roman" panose="02020603050405020304" pitchFamily="18" charset="0"/>
              </a:rPr>
              <a:t> особам не </a:t>
            </a:r>
            <a:r>
              <a:rPr lang="ru-RU" sz="2000" dirty="0" err="1">
                <a:solidFill>
                  <a:schemeClr val="bg1"/>
                </a:solidFill>
                <a:latin typeface="Times New Roman" panose="02020603050405020304" pitchFamily="18" charset="0"/>
                <a:cs typeface="Times New Roman" panose="02020603050405020304" pitchFamily="18" charset="0"/>
              </a:rPr>
              <a:t>звільняє</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батьків</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від</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обов'язку</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батьківського</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піклування</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щодо</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неї</a:t>
            </a:r>
            <a:r>
              <a:rPr lang="ru-RU" sz="2000" dirty="0">
                <a:solidFill>
                  <a:schemeClr val="bg1"/>
                </a:solidFill>
                <a:latin typeface="Times New Roman" panose="02020603050405020304" pitchFamily="18" charset="0"/>
                <a:cs typeface="Times New Roman" panose="02020603050405020304" pitchFamily="18" charset="0"/>
              </a:rPr>
              <a:t>.</a:t>
            </a:r>
          </a:p>
          <a:p>
            <a:r>
              <a:rPr lang="ru-RU" sz="2000" dirty="0">
                <a:solidFill>
                  <a:schemeClr val="bg1"/>
                </a:solidFill>
                <a:latin typeface="Times New Roman" panose="02020603050405020304" pitchFamily="18" charset="0"/>
                <a:cs typeface="Times New Roman" panose="02020603050405020304" pitchFamily="18" charset="0"/>
              </a:rPr>
              <a:t>6. </a:t>
            </a:r>
            <a:r>
              <a:rPr lang="ru-RU" sz="2000" dirty="0" err="1">
                <a:solidFill>
                  <a:schemeClr val="bg1"/>
                </a:solidFill>
                <a:latin typeface="Times New Roman" panose="02020603050405020304" pitchFamily="18" charset="0"/>
                <a:cs typeface="Times New Roman" panose="02020603050405020304" pitchFamily="18" charset="0"/>
              </a:rPr>
              <a:t>Забороняються</a:t>
            </a:r>
            <a:r>
              <a:rPr lang="ru-RU" sz="2000" dirty="0">
                <a:solidFill>
                  <a:schemeClr val="bg1"/>
                </a:solidFill>
                <a:latin typeface="Times New Roman" panose="02020603050405020304" pitchFamily="18" charset="0"/>
                <a:cs typeface="Times New Roman" panose="02020603050405020304" pitchFamily="18" charset="0"/>
              </a:rPr>
              <a:t> будь-</a:t>
            </a:r>
            <a:r>
              <a:rPr lang="ru-RU" sz="2000" dirty="0" err="1">
                <a:solidFill>
                  <a:schemeClr val="bg1"/>
                </a:solidFill>
                <a:latin typeface="Times New Roman" panose="02020603050405020304" pitchFamily="18" charset="0"/>
                <a:cs typeface="Times New Roman" panose="02020603050405020304" pitchFamily="18" charset="0"/>
              </a:rPr>
              <a:t>які</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види</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експлуатації</a:t>
            </a:r>
            <a:r>
              <a:rPr lang="ru-RU" sz="2000" dirty="0">
                <a:solidFill>
                  <a:schemeClr val="bg1"/>
                </a:solidFill>
                <a:latin typeface="Times New Roman" panose="02020603050405020304" pitchFamily="18" charset="0"/>
                <a:cs typeface="Times New Roman" panose="02020603050405020304" pitchFamily="18" charset="0"/>
              </a:rPr>
              <a:t> батьками </a:t>
            </a:r>
            <a:r>
              <a:rPr lang="ru-RU" sz="2000" dirty="0" err="1">
                <a:solidFill>
                  <a:schemeClr val="bg1"/>
                </a:solidFill>
                <a:latin typeface="Times New Roman" panose="02020603050405020304" pitchFamily="18" charset="0"/>
                <a:cs typeface="Times New Roman" panose="02020603050405020304" pitchFamily="18" charset="0"/>
              </a:rPr>
              <a:t>своєї</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дитини</a:t>
            </a:r>
            <a:r>
              <a:rPr lang="ru-RU" sz="2000" dirty="0">
                <a:solidFill>
                  <a:schemeClr val="bg1"/>
                </a:solidFill>
                <a:latin typeface="Times New Roman" panose="02020603050405020304" pitchFamily="18" charset="0"/>
                <a:cs typeface="Times New Roman" panose="02020603050405020304" pitchFamily="18" charset="0"/>
              </a:rPr>
              <a:t>.</a:t>
            </a:r>
          </a:p>
          <a:p>
            <a:r>
              <a:rPr lang="ru-RU" sz="2000" dirty="0">
                <a:solidFill>
                  <a:schemeClr val="bg1"/>
                </a:solidFill>
                <a:latin typeface="Times New Roman" panose="02020603050405020304" pitchFamily="18" charset="0"/>
                <a:cs typeface="Times New Roman" panose="02020603050405020304" pitchFamily="18" charset="0"/>
              </a:rPr>
              <a:t>7. </a:t>
            </a:r>
            <a:r>
              <a:rPr lang="ru-RU" sz="2000" dirty="0" err="1">
                <a:solidFill>
                  <a:schemeClr val="bg1"/>
                </a:solidFill>
                <a:latin typeface="Times New Roman" panose="02020603050405020304" pitchFamily="18" charset="0"/>
                <a:cs typeface="Times New Roman" panose="02020603050405020304" pitchFamily="18" charset="0"/>
              </a:rPr>
              <a:t>Забороняються</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фізичні</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покарання</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дитини</a:t>
            </a:r>
            <a:r>
              <a:rPr lang="ru-RU" sz="2000" dirty="0">
                <a:solidFill>
                  <a:schemeClr val="bg1"/>
                </a:solidFill>
                <a:latin typeface="Times New Roman" panose="02020603050405020304" pitchFamily="18" charset="0"/>
                <a:cs typeface="Times New Roman" panose="02020603050405020304" pitchFamily="18" charset="0"/>
              </a:rPr>
              <a:t> батьками, а </a:t>
            </a:r>
            <a:r>
              <a:rPr lang="ru-RU" sz="2000" dirty="0" err="1">
                <a:solidFill>
                  <a:schemeClr val="bg1"/>
                </a:solidFill>
                <a:latin typeface="Times New Roman" panose="02020603050405020304" pitchFamily="18" charset="0"/>
                <a:cs typeface="Times New Roman" panose="02020603050405020304" pitchFamily="18" charset="0"/>
              </a:rPr>
              <a:t>також</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застосування</a:t>
            </a:r>
            <a:r>
              <a:rPr lang="ru-RU" sz="2000" dirty="0">
                <a:solidFill>
                  <a:schemeClr val="bg1"/>
                </a:solidFill>
                <a:latin typeface="Times New Roman" panose="02020603050405020304" pitchFamily="18" charset="0"/>
                <a:cs typeface="Times New Roman" panose="02020603050405020304" pitchFamily="18" charset="0"/>
              </a:rPr>
              <a:t> ними </a:t>
            </a:r>
            <a:r>
              <a:rPr lang="ru-RU" sz="2000" dirty="0" err="1">
                <a:solidFill>
                  <a:schemeClr val="bg1"/>
                </a:solidFill>
                <a:latin typeface="Times New Roman" panose="02020603050405020304" pitchFamily="18" charset="0"/>
                <a:cs typeface="Times New Roman" panose="02020603050405020304" pitchFamily="18" charset="0"/>
              </a:rPr>
              <a:t>інших</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видів</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покарань</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які</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принижують</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людську</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гідність</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дитини</a:t>
            </a:r>
            <a:r>
              <a:rPr lang="ru-RU" sz="2000" dirty="0">
                <a:solidFill>
                  <a:schemeClr val="bg1"/>
                </a:solidFill>
                <a:latin typeface="Times New Roman" panose="02020603050405020304" pitchFamily="18" charset="0"/>
                <a:cs typeface="Times New Roman" panose="02020603050405020304" pitchFamily="18" charset="0"/>
              </a:rPr>
              <a:t>.</a:t>
            </a:r>
          </a:p>
          <a:p>
            <a:endParaRPr lang="ru-RU" sz="2400" dirty="0"/>
          </a:p>
          <a:p>
            <a:pPr algn="ctr"/>
            <a:endParaRPr lang="uk-UA" sz="2400" b="1" dirty="0">
              <a:solidFill>
                <a:srgbClr val="FFFF00"/>
              </a:solidFill>
              <a:latin typeface="Times New Roman" pitchFamily="18" charset="0"/>
              <a:cs typeface="Times New Roman" pitchFamily="18" charset="0"/>
            </a:endParaRPr>
          </a:p>
          <a:p>
            <a:pPr algn="ctr"/>
            <a:endParaRPr lang="ru-RU" sz="2400" dirty="0">
              <a:solidFill>
                <a:prstClr val="white"/>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945073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42139" y="0"/>
            <a:ext cx="9907721" cy="6858000"/>
          </a:xfrm>
          <a:prstGeom prst="rect">
            <a:avLst/>
          </a:prstGeom>
        </p:spPr>
      </p:pic>
      <p:sp>
        <p:nvSpPr>
          <p:cNvPr id="8" name="TextBox 7"/>
          <p:cNvSpPr txBox="1"/>
          <p:nvPr/>
        </p:nvSpPr>
        <p:spPr>
          <a:xfrm>
            <a:off x="1424885" y="1328576"/>
            <a:ext cx="9409891" cy="3662541"/>
          </a:xfrm>
          <a:prstGeom prst="rect">
            <a:avLst/>
          </a:prstGeom>
          <a:noFill/>
        </p:spPr>
        <p:txBody>
          <a:bodyPr wrap="square" rtlCol="0">
            <a:spAutoFit/>
          </a:bodyPr>
          <a:lstStyle/>
          <a:p>
            <a:pPr algn="ctr"/>
            <a:r>
              <a:rPr lang="uk-UA" sz="2400" b="1" dirty="0">
                <a:solidFill>
                  <a:srgbClr val="FFFF00"/>
                </a:solidFill>
                <a:latin typeface="Times New Roman" pitchFamily="18" charset="0"/>
                <a:cs typeface="Times New Roman" pitchFamily="18" charset="0"/>
              </a:rPr>
              <a:t>Кодекс України про адміністративні </a:t>
            </a:r>
            <a:r>
              <a:rPr lang="uk-UA" sz="2400" b="1" dirty="0" smtClean="0">
                <a:solidFill>
                  <a:srgbClr val="FFFF00"/>
                </a:solidFill>
                <a:latin typeface="Times New Roman" pitchFamily="18" charset="0"/>
                <a:cs typeface="Times New Roman" pitchFamily="18" charset="0"/>
              </a:rPr>
              <a:t>правопорушення</a:t>
            </a:r>
          </a:p>
          <a:p>
            <a:pPr algn="ctr"/>
            <a:endParaRPr lang="uk-UA" sz="2400" b="1" dirty="0">
              <a:solidFill>
                <a:srgbClr val="FFFF00"/>
              </a:solidFill>
              <a:latin typeface="Times New Roman" pitchFamily="18" charset="0"/>
              <a:cs typeface="Times New Roman" pitchFamily="18" charset="0"/>
            </a:endParaRPr>
          </a:p>
          <a:p>
            <a:pPr algn="ctr"/>
            <a:r>
              <a:rPr lang="uk-UA" sz="2400" b="1" dirty="0">
                <a:solidFill>
                  <a:srgbClr val="FFFF00"/>
                </a:solidFill>
                <a:latin typeface="Times New Roman" pitchFamily="18" charset="0"/>
                <a:cs typeface="Times New Roman" pitchFamily="18" charset="0"/>
              </a:rPr>
              <a:t>Ст. </a:t>
            </a:r>
            <a:r>
              <a:rPr lang="uk-UA" sz="2400" b="1" dirty="0" smtClean="0">
                <a:solidFill>
                  <a:srgbClr val="FFFF00"/>
                </a:solidFill>
                <a:latin typeface="Times New Roman" pitchFamily="18" charset="0"/>
                <a:cs typeface="Times New Roman" pitchFamily="18" charset="0"/>
              </a:rPr>
              <a:t>184. </a:t>
            </a:r>
            <a:r>
              <a:rPr lang="ru-RU" sz="2400" b="1" dirty="0" err="1">
                <a:solidFill>
                  <a:srgbClr val="FFFF00"/>
                </a:solidFill>
                <a:latin typeface="Times New Roman" panose="02020603050405020304" pitchFamily="18" charset="0"/>
                <a:cs typeface="Times New Roman" panose="02020603050405020304" pitchFamily="18" charset="0"/>
              </a:rPr>
              <a:t>Невиконання</a:t>
            </a:r>
            <a:r>
              <a:rPr lang="ru-RU" sz="2400" b="1" dirty="0">
                <a:solidFill>
                  <a:srgbClr val="FFFF00"/>
                </a:solidFill>
                <a:latin typeface="Times New Roman" panose="02020603050405020304" pitchFamily="18" charset="0"/>
                <a:cs typeface="Times New Roman" panose="02020603050405020304" pitchFamily="18" charset="0"/>
              </a:rPr>
              <a:t> батьками </a:t>
            </a:r>
            <a:r>
              <a:rPr lang="ru-RU" sz="2400" b="1" dirty="0" err="1">
                <a:solidFill>
                  <a:srgbClr val="FFFF00"/>
                </a:solidFill>
                <a:latin typeface="Times New Roman" panose="02020603050405020304" pitchFamily="18" charset="0"/>
                <a:cs typeface="Times New Roman" panose="02020603050405020304" pitchFamily="18" charset="0"/>
              </a:rPr>
              <a:t>або</a:t>
            </a:r>
            <a:r>
              <a:rPr lang="ru-RU" sz="2400" b="1" dirty="0">
                <a:solidFill>
                  <a:srgbClr val="FFFF00"/>
                </a:solidFill>
                <a:latin typeface="Times New Roman" panose="02020603050405020304" pitchFamily="18" charset="0"/>
                <a:cs typeface="Times New Roman" panose="02020603050405020304" pitchFamily="18" charset="0"/>
              </a:rPr>
              <a:t> особами, </a:t>
            </a:r>
            <a:r>
              <a:rPr lang="ru-RU" sz="2400" b="1" dirty="0" err="1">
                <a:solidFill>
                  <a:srgbClr val="FFFF00"/>
                </a:solidFill>
                <a:latin typeface="Times New Roman" panose="02020603050405020304" pitchFamily="18" charset="0"/>
                <a:cs typeface="Times New Roman" panose="02020603050405020304" pitchFamily="18" charset="0"/>
              </a:rPr>
              <a:t>що</a:t>
            </a:r>
            <a:r>
              <a:rPr lang="ru-RU" sz="2400" b="1" dirty="0">
                <a:solidFill>
                  <a:srgbClr val="FFFF00"/>
                </a:solidFill>
                <a:latin typeface="Times New Roman" panose="02020603050405020304" pitchFamily="18" charset="0"/>
                <a:cs typeface="Times New Roman" panose="02020603050405020304" pitchFamily="18" charset="0"/>
              </a:rPr>
              <a:t> </a:t>
            </a:r>
            <a:r>
              <a:rPr lang="ru-RU" sz="2400" b="1" dirty="0" err="1">
                <a:solidFill>
                  <a:srgbClr val="FFFF00"/>
                </a:solidFill>
                <a:latin typeface="Times New Roman" panose="02020603050405020304" pitchFamily="18" charset="0"/>
                <a:cs typeface="Times New Roman" panose="02020603050405020304" pitchFamily="18" charset="0"/>
              </a:rPr>
              <a:t>їх</a:t>
            </a:r>
            <a:r>
              <a:rPr lang="ru-RU" sz="2400" b="1" dirty="0">
                <a:solidFill>
                  <a:srgbClr val="FFFF00"/>
                </a:solidFill>
                <a:latin typeface="Times New Roman" panose="02020603050405020304" pitchFamily="18" charset="0"/>
                <a:cs typeface="Times New Roman" panose="02020603050405020304" pitchFamily="18" charset="0"/>
              </a:rPr>
              <a:t> </a:t>
            </a:r>
            <a:r>
              <a:rPr lang="ru-RU" sz="2400" b="1" dirty="0" err="1">
                <a:solidFill>
                  <a:srgbClr val="FFFF00"/>
                </a:solidFill>
                <a:latin typeface="Times New Roman" panose="02020603050405020304" pitchFamily="18" charset="0"/>
                <a:cs typeface="Times New Roman" panose="02020603050405020304" pitchFamily="18" charset="0"/>
              </a:rPr>
              <a:t>замінюють</a:t>
            </a:r>
            <a:r>
              <a:rPr lang="ru-RU" sz="2400" b="1" dirty="0">
                <a:solidFill>
                  <a:srgbClr val="FFFF00"/>
                </a:solidFill>
                <a:latin typeface="Times New Roman" panose="02020603050405020304" pitchFamily="18" charset="0"/>
                <a:cs typeface="Times New Roman" panose="02020603050405020304" pitchFamily="18" charset="0"/>
              </a:rPr>
              <a:t>, </a:t>
            </a:r>
            <a:r>
              <a:rPr lang="ru-RU" sz="2400" b="1" dirty="0" err="1">
                <a:solidFill>
                  <a:srgbClr val="FFFF00"/>
                </a:solidFill>
                <a:latin typeface="Times New Roman" panose="02020603050405020304" pitchFamily="18" charset="0"/>
                <a:cs typeface="Times New Roman" panose="02020603050405020304" pitchFamily="18" charset="0"/>
              </a:rPr>
              <a:t>обов'язків</a:t>
            </a:r>
            <a:r>
              <a:rPr lang="ru-RU" sz="2400" b="1" dirty="0">
                <a:solidFill>
                  <a:srgbClr val="FFFF00"/>
                </a:solidFill>
                <a:latin typeface="Times New Roman" panose="02020603050405020304" pitchFamily="18" charset="0"/>
                <a:cs typeface="Times New Roman" panose="02020603050405020304" pitchFamily="18" charset="0"/>
              </a:rPr>
              <a:t> </a:t>
            </a:r>
            <a:r>
              <a:rPr lang="ru-RU" sz="2400" b="1" dirty="0" err="1">
                <a:solidFill>
                  <a:srgbClr val="FFFF00"/>
                </a:solidFill>
                <a:latin typeface="Times New Roman" panose="02020603050405020304" pitchFamily="18" charset="0"/>
                <a:cs typeface="Times New Roman" panose="02020603050405020304" pitchFamily="18" charset="0"/>
              </a:rPr>
              <a:t>щодо</a:t>
            </a:r>
            <a:r>
              <a:rPr lang="ru-RU" sz="2400" b="1" dirty="0">
                <a:solidFill>
                  <a:srgbClr val="FFFF00"/>
                </a:solidFill>
                <a:latin typeface="Times New Roman" panose="02020603050405020304" pitchFamily="18" charset="0"/>
                <a:cs typeface="Times New Roman" panose="02020603050405020304" pitchFamily="18" charset="0"/>
              </a:rPr>
              <a:t> </a:t>
            </a:r>
            <a:r>
              <a:rPr lang="ru-RU" sz="2400" b="1" dirty="0" err="1">
                <a:solidFill>
                  <a:srgbClr val="FFFF00"/>
                </a:solidFill>
                <a:latin typeface="Times New Roman" panose="02020603050405020304" pitchFamily="18" charset="0"/>
                <a:cs typeface="Times New Roman" panose="02020603050405020304" pitchFamily="18" charset="0"/>
              </a:rPr>
              <a:t>виховання</a:t>
            </a:r>
            <a:r>
              <a:rPr lang="ru-RU" sz="2400" b="1" dirty="0">
                <a:solidFill>
                  <a:srgbClr val="FFFF00"/>
                </a:solidFill>
                <a:latin typeface="Times New Roman" panose="02020603050405020304" pitchFamily="18" charset="0"/>
                <a:cs typeface="Times New Roman" panose="02020603050405020304" pitchFamily="18" charset="0"/>
              </a:rPr>
              <a:t> </a:t>
            </a:r>
            <a:r>
              <a:rPr lang="ru-RU" sz="2400" b="1" dirty="0" err="1" smtClean="0">
                <a:solidFill>
                  <a:srgbClr val="FFFF00"/>
                </a:solidFill>
                <a:latin typeface="Times New Roman" panose="02020603050405020304" pitchFamily="18" charset="0"/>
                <a:cs typeface="Times New Roman" panose="02020603050405020304" pitchFamily="18" charset="0"/>
              </a:rPr>
              <a:t>дітей</a:t>
            </a:r>
            <a:endParaRPr lang="ru-RU" sz="2400" b="1" dirty="0" smtClean="0">
              <a:solidFill>
                <a:srgbClr val="FFFF00"/>
              </a:solidFill>
              <a:latin typeface="Times New Roman" panose="02020603050405020304" pitchFamily="18" charset="0"/>
              <a:cs typeface="Times New Roman" panose="02020603050405020304" pitchFamily="18" charset="0"/>
            </a:endParaRPr>
          </a:p>
          <a:p>
            <a:pPr algn="ctr"/>
            <a:endParaRPr lang="ru-RU" sz="2400" b="1" dirty="0" smtClean="0">
              <a:solidFill>
                <a:srgbClr val="FFFF00"/>
              </a:solidFill>
              <a:latin typeface="Times New Roman" panose="02020603050405020304" pitchFamily="18" charset="0"/>
              <a:cs typeface="Times New Roman" panose="02020603050405020304" pitchFamily="18" charset="0"/>
            </a:endParaRPr>
          </a:p>
          <a:p>
            <a:pPr algn="ctr"/>
            <a:r>
              <a:rPr lang="uk-UA" sz="2000" b="1" dirty="0" smtClean="0">
                <a:solidFill>
                  <a:srgbClr val="FFFF00"/>
                </a:solidFill>
                <a:latin typeface="Times New Roman" pitchFamily="18" charset="0"/>
                <a:cs typeface="Times New Roman" pitchFamily="18" charset="0"/>
              </a:rPr>
              <a:t>Санкція </a:t>
            </a:r>
            <a:r>
              <a:rPr lang="uk-UA" sz="2000" b="1" dirty="0">
                <a:solidFill>
                  <a:srgbClr val="FFFF00"/>
                </a:solidFill>
                <a:latin typeface="Times New Roman" pitchFamily="18" charset="0"/>
                <a:cs typeface="Times New Roman" pitchFamily="18" charset="0"/>
              </a:rPr>
              <a:t>статті</a:t>
            </a:r>
            <a:r>
              <a:rPr lang="uk-UA" sz="2000" b="1" dirty="0" smtClean="0">
                <a:solidFill>
                  <a:srgbClr val="FFFF00"/>
                </a:solidFill>
                <a:latin typeface="Times New Roman" pitchFamily="18" charset="0"/>
                <a:cs typeface="Times New Roman" pitchFamily="18" charset="0"/>
              </a:rPr>
              <a:t>:</a:t>
            </a:r>
          </a:p>
          <a:p>
            <a:pPr algn="ctr"/>
            <a:endParaRPr lang="uk-UA" sz="2000" b="1" dirty="0">
              <a:solidFill>
                <a:srgbClr val="FFFF00"/>
              </a:solidFill>
              <a:latin typeface="Times New Roman" pitchFamily="18" charset="0"/>
              <a:cs typeface="Times New Roman" pitchFamily="18" charset="0"/>
            </a:endParaRPr>
          </a:p>
          <a:p>
            <a:pPr algn="ctr"/>
            <a:r>
              <a:rPr lang="uk-UA" sz="4800" b="1" dirty="0" smtClean="0">
                <a:solidFill>
                  <a:srgbClr val="FFFF00"/>
                </a:solidFill>
                <a:latin typeface="Times New Roman" pitchFamily="18" charset="0"/>
                <a:cs typeface="Times New Roman" pitchFamily="18" charset="0"/>
              </a:rPr>
              <a:t>Штраф 850-5100 грн.</a:t>
            </a:r>
            <a:endParaRPr lang="uk-UA" sz="4800" b="1" dirty="0">
              <a:solidFill>
                <a:srgbClr val="FFFF00"/>
              </a:solidFill>
              <a:latin typeface="Times New Roman" pitchFamily="18" charset="0"/>
              <a:cs typeface="Times New Roman" pitchFamily="18" charset="0"/>
            </a:endParaRPr>
          </a:p>
          <a:p>
            <a:pPr algn="ctr"/>
            <a:endParaRPr lang="ru-RU" sz="2400" dirty="0">
              <a:solidFill>
                <a:prstClr val="white"/>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708186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42139" y="0"/>
            <a:ext cx="9907721" cy="6858000"/>
          </a:xfrm>
          <a:prstGeom prst="rect">
            <a:avLst/>
          </a:prstGeom>
        </p:spPr>
      </p:pic>
      <p:sp>
        <p:nvSpPr>
          <p:cNvPr id="8" name="TextBox 7"/>
          <p:cNvSpPr txBox="1"/>
          <p:nvPr/>
        </p:nvSpPr>
        <p:spPr>
          <a:xfrm>
            <a:off x="1424885" y="258901"/>
            <a:ext cx="9409891" cy="3785652"/>
          </a:xfrm>
          <a:prstGeom prst="rect">
            <a:avLst/>
          </a:prstGeom>
          <a:noFill/>
        </p:spPr>
        <p:txBody>
          <a:bodyPr wrap="square" rtlCol="0">
            <a:spAutoFit/>
          </a:bodyPr>
          <a:lstStyle/>
          <a:p>
            <a:pPr algn="ctr"/>
            <a:r>
              <a:rPr lang="uk-UA" sz="2800" dirty="0" smtClean="0">
                <a:solidFill>
                  <a:srgbClr val="FFFF00"/>
                </a:solidFill>
                <a:latin typeface="Times New Roman" pitchFamily="18" charset="0"/>
                <a:cs typeface="Times New Roman" pitchFamily="18" charset="0"/>
              </a:rPr>
              <a:t>Кодекс України про адміністративні правопорушення</a:t>
            </a:r>
          </a:p>
          <a:p>
            <a:pPr algn="ctr"/>
            <a:r>
              <a:rPr lang="uk-UA" sz="2800" dirty="0" smtClean="0">
                <a:solidFill>
                  <a:srgbClr val="FFFF00"/>
                </a:solidFill>
                <a:latin typeface="Times New Roman" pitchFamily="18" charset="0"/>
                <a:cs typeface="Times New Roman" pitchFamily="18" charset="0"/>
              </a:rPr>
              <a:t>Ст. </a:t>
            </a:r>
            <a:r>
              <a:rPr lang="uk-UA" sz="2800" dirty="0">
                <a:solidFill>
                  <a:srgbClr val="FFFF00"/>
                </a:solidFill>
                <a:latin typeface="Times New Roman" pitchFamily="18" charset="0"/>
                <a:cs typeface="Times New Roman" pitchFamily="18" charset="0"/>
              </a:rPr>
              <a:t>173</a:t>
            </a:r>
            <a:r>
              <a:rPr lang="uk-UA" sz="2800" baseline="30000" dirty="0">
                <a:solidFill>
                  <a:srgbClr val="FFFF00"/>
                </a:solidFill>
                <a:latin typeface="Times New Roman" pitchFamily="18" charset="0"/>
                <a:cs typeface="Times New Roman" pitchFamily="18" charset="0"/>
              </a:rPr>
              <a:t>4</a:t>
            </a:r>
            <a:r>
              <a:rPr lang="uk-UA" sz="2800" dirty="0">
                <a:solidFill>
                  <a:srgbClr val="FFFF00"/>
                </a:solidFill>
                <a:latin typeface="Times New Roman" pitchFamily="18" charset="0"/>
                <a:cs typeface="Times New Roman" pitchFamily="18" charset="0"/>
              </a:rPr>
              <a:t>. </a:t>
            </a:r>
            <a:r>
              <a:rPr lang="uk-UA" sz="2800" dirty="0" err="1">
                <a:solidFill>
                  <a:srgbClr val="FFFF00"/>
                </a:solidFill>
                <a:latin typeface="Times New Roman" pitchFamily="18" charset="0"/>
                <a:cs typeface="Times New Roman" pitchFamily="18" charset="0"/>
              </a:rPr>
              <a:t>Булінг</a:t>
            </a:r>
            <a:r>
              <a:rPr lang="uk-UA" sz="2800" dirty="0">
                <a:solidFill>
                  <a:srgbClr val="FFFF00"/>
                </a:solidFill>
                <a:latin typeface="Times New Roman" pitchFamily="18" charset="0"/>
                <a:cs typeface="Times New Roman" pitchFamily="18" charset="0"/>
              </a:rPr>
              <a:t> (цькування) </a:t>
            </a:r>
            <a:r>
              <a:rPr lang="uk-UA" sz="2800" b="1" dirty="0">
                <a:solidFill>
                  <a:srgbClr val="FFFF00"/>
                </a:solidFill>
                <a:latin typeface="Times New Roman" pitchFamily="18" charset="0"/>
                <a:cs typeface="Times New Roman" pitchFamily="18" charset="0"/>
              </a:rPr>
              <a:t>учасника освітнього </a:t>
            </a:r>
            <a:r>
              <a:rPr lang="uk-UA" sz="2800" b="1" dirty="0" smtClean="0">
                <a:solidFill>
                  <a:srgbClr val="FFFF00"/>
                </a:solidFill>
                <a:latin typeface="Times New Roman" pitchFamily="18" charset="0"/>
                <a:cs typeface="Times New Roman" pitchFamily="18" charset="0"/>
              </a:rPr>
              <a:t>процесу</a:t>
            </a:r>
          </a:p>
          <a:p>
            <a:pPr algn="ctr"/>
            <a:r>
              <a:rPr lang="uk-UA" sz="4000" dirty="0" err="1" smtClean="0">
                <a:solidFill>
                  <a:srgbClr val="FFFF00"/>
                </a:solidFill>
                <a:latin typeface="Times New Roman" pitchFamily="18" charset="0"/>
                <a:cs typeface="Times New Roman" pitchFamily="18" charset="0"/>
              </a:rPr>
              <a:t>Булінг</a:t>
            </a:r>
            <a:r>
              <a:rPr lang="uk-UA" sz="4000" dirty="0" smtClean="0">
                <a:solidFill>
                  <a:srgbClr val="E7E6E6"/>
                </a:solidFill>
                <a:latin typeface="Times New Roman" pitchFamily="18" charset="0"/>
                <a:cs typeface="Times New Roman" pitchFamily="18" charset="0"/>
              </a:rPr>
              <a:t> </a:t>
            </a:r>
            <a:r>
              <a:rPr lang="uk-UA" sz="2400" dirty="0">
                <a:solidFill>
                  <a:srgbClr val="E7E6E6"/>
                </a:solidFill>
                <a:latin typeface="Times New Roman" pitchFamily="18" charset="0"/>
                <a:cs typeface="Times New Roman" pitchFamily="18" charset="0"/>
              </a:rPr>
              <a:t>(цькування), тобто діяння учасників освітнього процесу, які полягають у психологічному, фізичному, економічному, сексуальному насильстві, у тому числі із застосуванням засобів електронних комунікацій, що вчиняються стосовно малолітньої чи неповнолітньої особи або такою особою стосовно інших учасників освітнього процесу, внаслідок чого могла бути чи була заподіяна шкода психічному або фізичному здоров’ю </a:t>
            </a:r>
            <a:r>
              <a:rPr lang="uk-UA" sz="2400" dirty="0" smtClean="0">
                <a:solidFill>
                  <a:srgbClr val="E7E6E6"/>
                </a:solidFill>
                <a:latin typeface="Times New Roman" pitchFamily="18" charset="0"/>
                <a:cs typeface="Times New Roman" pitchFamily="18" charset="0"/>
              </a:rPr>
              <a:t>потерпілого</a:t>
            </a:r>
          </a:p>
        </p:txBody>
      </p:sp>
      <p:pic>
        <p:nvPicPr>
          <p:cNvPr id="9" name="Picture 3" descr="8"/>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446055" y="4144696"/>
            <a:ext cx="3056708" cy="21008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161026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42138" y="0"/>
            <a:ext cx="9907721" cy="6858000"/>
          </a:xfrm>
          <a:prstGeom prst="rect">
            <a:avLst/>
          </a:prstGeom>
        </p:spPr>
      </p:pic>
      <p:sp>
        <p:nvSpPr>
          <p:cNvPr id="8" name="TextBox 7"/>
          <p:cNvSpPr txBox="1"/>
          <p:nvPr/>
        </p:nvSpPr>
        <p:spPr>
          <a:xfrm>
            <a:off x="1424885" y="258901"/>
            <a:ext cx="9409891" cy="5604419"/>
          </a:xfrm>
          <a:prstGeom prst="rect">
            <a:avLst/>
          </a:prstGeom>
          <a:noFill/>
        </p:spPr>
        <p:txBody>
          <a:bodyPr wrap="square" rtlCol="0">
            <a:spAutoFit/>
          </a:bodyPr>
          <a:lstStyle/>
          <a:p>
            <a:pPr algn="ctr"/>
            <a:r>
              <a:rPr lang="uk-UA" sz="3600" dirty="0">
                <a:solidFill>
                  <a:srgbClr val="FFFF00"/>
                </a:solidFill>
                <a:latin typeface="Times New Roman" pitchFamily="18" charset="0"/>
                <a:cs typeface="Times New Roman" pitchFamily="18" charset="0"/>
              </a:rPr>
              <a:t>Закон України «Про освіту»</a:t>
            </a:r>
            <a:r>
              <a:rPr lang="en-US" sz="3600" dirty="0">
                <a:solidFill>
                  <a:srgbClr val="FFFF00"/>
                </a:solidFill>
                <a:latin typeface="Times New Roman" pitchFamily="18" charset="0"/>
                <a:cs typeface="Times New Roman" pitchFamily="18" charset="0"/>
              </a:rPr>
              <a:t> </a:t>
            </a:r>
            <a:r>
              <a:rPr lang="uk-UA" sz="3600" dirty="0" smtClean="0">
                <a:solidFill>
                  <a:srgbClr val="FFFF00"/>
                </a:solidFill>
                <a:latin typeface="Times New Roman" pitchFamily="18" charset="0"/>
                <a:cs typeface="Times New Roman" pitchFamily="18" charset="0"/>
              </a:rPr>
              <a:t>Ст. 1 п.3</a:t>
            </a:r>
            <a:r>
              <a:rPr lang="uk-UA" sz="3600" baseline="30000" dirty="0" smtClean="0">
                <a:solidFill>
                  <a:srgbClr val="FFFF00"/>
                </a:solidFill>
                <a:latin typeface="Times New Roman" pitchFamily="18" charset="0"/>
                <a:cs typeface="Times New Roman" pitchFamily="18" charset="0"/>
              </a:rPr>
              <a:t>1</a:t>
            </a:r>
            <a:r>
              <a:rPr lang="uk-UA" sz="3600" dirty="0" smtClean="0">
                <a:solidFill>
                  <a:srgbClr val="FFFF00"/>
                </a:solidFill>
                <a:latin typeface="Times New Roman" pitchFamily="18" charset="0"/>
                <a:cs typeface="Times New Roman" pitchFamily="18" charset="0"/>
              </a:rPr>
              <a:t>:</a:t>
            </a:r>
          </a:p>
          <a:p>
            <a:pPr algn="ctr"/>
            <a:r>
              <a:rPr lang="uk-UA" sz="2400" dirty="0" smtClean="0">
                <a:solidFill>
                  <a:srgbClr val="FFFF00"/>
                </a:solidFill>
              </a:rPr>
              <a:t> </a:t>
            </a:r>
            <a:endParaRPr lang="en-US" sz="2400" b="1" dirty="0" smtClean="0">
              <a:solidFill>
                <a:srgbClr val="FFFF00"/>
              </a:solidFill>
            </a:endParaRPr>
          </a:p>
          <a:p>
            <a:pPr indent="285750" algn="just">
              <a:lnSpc>
                <a:spcPct val="107000"/>
              </a:lnSpc>
              <a:spcAft>
                <a:spcPts val="750"/>
              </a:spcAft>
            </a:pPr>
            <a:r>
              <a:rPr lang="uk-UA" sz="3600" dirty="0">
                <a:solidFill>
                  <a:srgbClr val="FFC000"/>
                </a:solidFill>
                <a:latin typeface="Times New Roman"/>
                <a:ea typeface="Times New Roman"/>
                <a:cs typeface="Times New Roman"/>
              </a:rPr>
              <a:t>Типовими ознаками </a:t>
            </a:r>
            <a:r>
              <a:rPr lang="uk-UA" sz="3600" dirty="0" err="1">
                <a:solidFill>
                  <a:srgbClr val="FFC000"/>
                </a:solidFill>
                <a:latin typeface="Times New Roman"/>
                <a:ea typeface="Times New Roman"/>
                <a:cs typeface="Times New Roman"/>
              </a:rPr>
              <a:t>булінгу</a:t>
            </a:r>
            <a:r>
              <a:rPr lang="uk-UA" sz="3600" dirty="0">
                <a:solidFill>
                  <a:srgbClr val="FFC000"/>
                </a:solidFill>
                <a:latin typeface="Times New Roman"/>
                <a:ea typeface="Times New Roman"/>
                <a:cs typeface="Times New Roman"/>
              </a:rPr>
              <a:t> (цькування) є</a:t>
            </a:r>
            <a:r>
              <a:rPr lang="uk-UA" sz="3600" dirty="0" smtClean="0">
                <a:solidFill>
                  <a:srgbClr val="FFC000"/>
                </a:solidFill>
                <a:latin typeface="Times New Roman"/>
                <a:ea typeface="Times New Roman"/>
                <a:cs typeface="Times New Roman"/>
              </a:rPr>
              <a:t>:</a:t>
            </a:r>
          </a:p>
          <a:p>
            <a:pPr indent="285750" algn="just">
              <a:lnSpc>
                <a:spcPct val="107000"/>
              </a:lnSpc>
              <a:spcAft>
                <a:spcPts val="750"/>
              </a:spcAft>
            </a:pPr>
            <a:r>
              <a:rPr lang="uk-UA" sz="2800" dirty="0" smtClean="0">
                <a:solidFill>
                  <a:schemeClr val="bg1"/>
                </a:solidFill>
                <a:latin typeface="Times New Roman"/>
                <a:ea typeface="Times New Roman"/>
                <a:cs typeface="Times New Roman"/>
              </a:rPr>
              <a:t>систематичність </a:t>
            </a:r>
            <a:r>
              <a:rPr lang="uk-UA" sz="2800" dirty="0">
                <a:solidFill>
                  <a:schemeClr val="bg1"/>
                </a:solidFill>
                <a:latin typeface="Times New Roman"/>
                <a:ea typeface="Times New Roman"/>
                <a:cs typeface="Times New Roman"/>
              </a:rPr>
              <a:t>(повторюваність) діяння;</a:t>
            </a:r>
            <a:endParaRPr lang="ru-RU" sz="2800" dirty="0">
              <a:solidFill>
                <a:schemeClr val="bg1"/>
              </a:solidFill>
              <a:ea typeface="Calibri"/>
              <a:cs typeface="Times New Roman"/>
            </a:endParaRPr>
          </a:p>
          <a:p>
            <a:pPr indent="285750" algn="just">
              <a:lnSpc>
                <a:spcPct val="107000"/>
              </a:lnSpc>
              <a:spcAft>
                <a:spcPts val="750"/>
              </a:spcAft>
            </a:pPr>
            <a:r>
              <a:rPr lang="uk-UA" sz="2800" dirty="0">
                <a:solidFill>
                  <a:schemeClr val="bg1"/>
                </a:solidFill>
                <a:latin typeface="Times New Roman"/>
                <a:ea typeface="Times New Roman"/>
                <a:cs typeface="Times New Roman"/>
              </a:rPr>
              <a:t>наявність сторін - кривдник (</a:t>
            </a:r>
            <a:r>
              <a:rPr lang="uk-UA" sz="2800" dirty="0" err="1">
                <a:solidFill>
                  <a:schemeClr val="bg1"/>
                </a:solidFill>
                <a:latin typeface="Times New Roman"/>
                <a:ea typeface="Times New Roman"/>
                <a:cs typeface="Times New Roman"/>
              </a:rPr>
              <a:t>булер</a:t>
            </a:r>
            <a:r>
              <a:rPr lang="uk-UA" sz="2800" dirty="0">
                <a:solidFill>
                  <a:schemeClr val="bg1"/>
                </a:solidFill>
                <a:latin typeface="Times New Roman"/>
                <a:ea typeface="Times New Roman"/>
                <a:cs typeface="Times New Roman"/>
              </a:rPr>
              <a:t>), потерпілий (жертва </a:t>
            </a:r>
            <a:r>
              <a:rPr lang="uk-UA" sz="2800" dirty="0" err="1">
                <a:solidFill>
                  <a:schemeClr val="bg1"/>
                </a:solidFill>
                <a:latin typeface="Times New Roman"/>
                <a:ea typeface="Times New Roman"/>
                <a:cs typeface="Times New Roman"/>
              </a:rPr>
              <a:t>булінгу</a:t>
            </a:r>
            <a:r>
              <a:rPr lang="uk-UA" sz="2800" dirty="0">
                <a:solidFill>
                  <a:schemeClr val="bg1"/>
                </a:solidFill>
                <a:latin typeface="Times New Roman"/>
                <a:ea typeface="Times New Roman"/>
                <a:cs typeface="Times New Roman"/>
              </a:rPr>
              <a:t>), спостерігачі (за наявності</a:t>
            </a:r>
            <a:r>
              <a:rPr lang="uk-UA" sz="2800" dirty="0" smtClean="0">
                <a:solidFill>
                  <a:schemeClr val="bg1"/>
                </a:solidFill>
                <a:latin typeface="Times New Roman"/>
                <a:ea typeface="Times New Roman"/>
                <a:cs typeface="Times New Roman"/>
              </a:rPr>
              <a:t>);</a:t>
            </a:r>
          </a:p>
          <a:p>
            <a:pPr indent="285750" algn="just">
              <a:lnSpc>
                <a:spcPct val="107000"/>
              </a:lnSpc>
              <a:spcAft>
                <a:spcPts val="750"/>
              </a:spcAft>
            </a:pPr>
            <a:r>
              <a:rPr lang="uk-UA" sz="2800" dirty="0" smtClean="0">
                <a:solidFill>
                  <a:schemeClr val="bg1"/>
                </a:solidFill>
                <a:latin typeface="Times New Roman"/>
                <a:ea typeface="Times New Roman"/>
              </a:rPr>
              <a:t>дії </a:t>
            </a:r>
            <a:r>
              <a:rPr lang="uk-UA" sz="2800" dirty="0">
                <a:solidFill>
                  <a:schemeClr val="bg1"/>
                </a:solidFill>
                <a:latin typeface="Times New Roman"/>
                <a:ea typeface="Times New Roman"/>
              </a:rPr>
              <a:t>або бездіяльність кривдника, наслідком яких є заподіяння психічної та/або фізичної шкоди, приниження, страх, тривога, підпорядкування потерпілого інтересам кривдника, та/або спричинення соціальної ізоляції </a:t>
            </a:r>
            <a:r>
              <a:rPr lang="uk-UA" sz="2800" dirty="0" smtClean="0">
                <a:solidFill>
                  <a:schemeClr val="bg1"/>
                </a:solidFill>
                <a:latin typeface="Times New Roman"/>
                <a:ea typeface="Times New Roman"/>
              </a:rPr>
              <a:t>потерпілого.</a:t>
            </a:r>
            <a:endParaRPr lang="uk-UA" sz="2800" b="1" dirty="0" smtClean="0">
              <a:solidFill>
                <a:schemeClr val="bg1"/>
              </a:solidFill>
            </a:endParaRPr>
          </a:p>
        </p:txBody>
      </p:sp>
    </p:spTree>
    <p:extLst>
      <p:ext uri="{BB962C8B-B14F-4D97-AF65-F5344CB8AC3E}">
        <p14:creationId xmlns:p14="http://schemas.microsoft.com/office/powerpoint/2010/main" xmlns="" val="1171769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42138" y="0"/>
            <a:ext cx="9907721" cy="6858000"/>
          </a:xfrm>
          <a:prstGeom prst="rect">
            <a:avLst/>
          </a:prstGeom>
        </p:spPr>
      </p:pic>
      <p:sp>
        <p:nvSpPr>
          <p:cNvPr id="8" name="TextBox 7"/>
          <p:cNvSpPr txBox="1"/>
          <p:nvPr/>
        </p:nvSpPr>
        <p:spPr>
          <a:xfrm>
            <a:off x="1424885" y="258901"/>
            <a:ext cx="9409891" cy="6186309"/>
          </a:xfrm>
          <a:prstGeom prst="rect">
            <a:avLst/>
          </a:prstGeom>
          <a:noFill/>
        </p:spPr>
        <p:txBody>
          <a:bodyPr wrap="square" rtlCol="0">
            <a:spAutoFit/>
          </a:bodyPr>
          <a:lstStyle/>
          <a:p>
            <a:pPr algn="ctr"/>
            <a:r>
              <a:rPr lang="uk-UA" sz="2400" dirty="0" smtClean="0">
                <a:solidFill>
                  <a:srgbClr val="FFFF00"/>
                </a:solidFill>
                <a:latin typeface="Times New Roman" pitchFamily="18" charset="0"/>
                <a:cs typeface="Times New Roman" pitchFamily="18" charset="0"/>
              </a:rPr>
              <a:t>Кодекс України про адміністративні правопорушення</a:t>
            </a:r>
          </a:p>
          <a:p>
            <a:pPr algn="ctr"/>
            <a:r>
              <a:rPr lang="uk-UA" sz="2800" dirty="0" smtClean="0">
                <a:solidFill>
                  <a:srgbClr val="FFFF00"/>
                </a:solidFill>
                <a:latin typeface="Times New Roman" pitchFamily="18" charset="0"/>
                <a:cs typeface="Times New Roman" pitchFamily="18" charset="0"/>
              </a:rPr>
              <a:t>Ст. </a:t>
            </a:r>
            <a:r>
              <a:rPr lang="uk-UA" sz="2800" dirty="0">
                <a:solidFill>
                  <a:srgbClr val="FFFF00"/>
                </a:solidFill>
                <a:latin typeface="Times New Roman" pitchFamily="18" charset="0"/>
                <a:cs typeface="Times New Roman" pitchFamily="18" charset="0"/>
              </a:rPr>
              <a:t>173</a:t>
            </a:r>
            <a:r>
              <a:rPr lang="uk-UA" sz="2800" baseline="30000" dirty="0">
                <a:solidFill>
                  <a:srgbClr val="FFFF00"/>
                </a:solidFill>
                <a:latin typeface="Times New Roman" pitchFamily="18" charset="0"/>
                <a:cs typeface="Times New Roman" pitchFamily="18" charset="0"/>
              </a:rPr>
              <a:t>4</a:t>
            </a:r>
            <a:r>
              <a:rPr lang="uk-UA" sz="2800" dirty="0">
                <a:solidFill>
                  <a:srgbClr val="FFFF00"/>
                </a:solidFill>
                <a:latin typeface="Times New Roman" pitchFamily="18" charset="0"/>
                <a:cs typeface="Times New Roman" pitchFamily="18" charset="0"/>
              </a:rPr>
              <a:t>. </a:t>
            </a:r>
            <a:r>
              <a:rPr lang="uk-UA" sz="2800" dirty="0" err="1">
                <a:solidFill>
                  <a:srgbClr val="FFFF00"/>
                </a:solidFill>
                <a:latin typeface="Times New Roman" pitchFamily="18" charset="0"/>
                <a:cs typeface="Times New Roman" pitchFamily="18" charset="0"/>
              </a:rPr>
              <a:t>Булінг</a:t>
            </a:r>
            <a:r>
              <a:rPr lang="uk-UA" sz="2800" dirty="0">
                <a:solidFill>
                  <a:srgbClr val="FFFF00"/>
                </a:solidFill>
                <a:latin typeface="Times New Roman" pitchFamily="18" charset="0"/>
                <a:cs typeface="Times New Roman" pitchFamily="18" charset="0"/>
              </a:rPr>
              <a:t> (цькування) </a:t>
            </a:r>
            <a:r>
              <a:rPr lang="uk-UA" sz="2800" b="1" dirty="0">
                <a:solidFill>
                  <a:srgbClr val="FFFF00"/>
                </a:solidFill>
                <a:latin typeface="Times New Roman" pitchFamily="18" charset="0"/>
                <a:cs typeface="Times New Roman" pitchFamily="18" charset="0"/>
              </a:rPr>
              <a:t>учасника освітнього </a:t>
            </a:r>
            <a:r>
              <a:rPr lang="uk-UA" sz="2800" b="1" dirty="0" smtClean="0">
                <a:solidFill>
                  <a:srgbClr val="FFFF00"/>
                </a:solidFill>
                <a:latin typeface="Times New Roman" pitchFamily="18" charset="0"/>
                <a:cs typeface="Times New Roman" pitchFamily="18" charset="0"/>
              </a:rPr>
              <a:t>процесу</a:t>
            </a:r>
          </a:p>
          <a:p>
            <a:pPr algn="ctr"/>
            <a:r>
              <a:rPr lang="uk-UA" sz="2400" b="1" dirty="0" smtClean="0">
                <a:solidFill>
                  <a:srgbClr val="FFFF00"/>
                </a:solidFill>
                <a:latin typeface="Times New Roman" pitchFamily="18" charset="0"/>
                <a:cs typeface="Times New Roman" pitchFamily="18" charset="0"/>
              </a:rPr>
              <a:t>Санкція статті:</a:t>
            </a:r>
          </a:p>
          <a:p>
            <a:pPr algn="ctr"/>
            <a:r>
              <a:rPr lang="uk-UA" sz="3200" dirty="0" smtClean="0">
                <a:solidFill>
                  <a:srgbClr val="FFFF00"/>
                </a:solidFill>
                <a:latin typeface="Times New Roman" pitchFamily="18" charset="0"/>
                <a:cs typeface="Times New Roman" pitchFamily="18" charset="0"/>
              </a:rPr>
              <a:t>Ч.1 Для осіб від 16 років - штраф 850-1700 </a:t>
            </a:r>
            <a:r>
              <a:rPr lang="uk-UA" sz="3200" dirty="0" err="1" smtClean="0">
                <a:solidFill>
                  <a:srgbClr val="FFFF00"/>
                </a:solidFill>
                <a:latin typeface="Times New Roman" pitchFamily="18" charset="0"/>
                <a:cs typeface="Times New Roman" pitchFamily="18" charset="0"/>
              </a:rPr>
              <a:t>грн</a:t>
            </a:r>
            <a:r>
              <a:rPr lang="uk-UA" sz="3200" dirty="0" smtClean="0">
                <a:solidFill>
                  <a:srgbClr val="FFFF00"/>
                </a:solidFill>
                <a:latin typeface="Times New Roman" pitchFamily="18" charset="0"/>
                <a:cs typeface="Times New Roman" pitchFamily="18" charset="0"/>
              </a:rPr>
              <a:t> або громадські роботи на строк 20-40 годин</a:t>
            </a:r>
          </a:p>
          <a:p>
            <a:pPr algn="ctr"/>
            <a:r>
              <a:rPr lang="uk-UA" sz="3200" dirty="0" smtClean="0">
                <a:solidFill>
                  <a:srgbClr val="FFFF00"/>
                </a:solidFill>
                <a:latin typeface="Times New Roman" pitchFamily="18" charset="0"/>
                <a:cs typeface="Times New Roman" pitchFamily="18" charset="0"/>
              </a:rPr>
              <a:t>Ч.2 Група осіб або повторно протягом 1 року – штраф 1700-3400 </a:t>
            </a:r>
            <a:r>
              <a:rPr lang="uk-UA" sz="3200" dirty="0" err="1" smtClean="0">
                <a:solidFill>
                  <a:srgbClr val="FFFF00"/>
                </a:solidFill>
                <a:latin typeface="Times New Roman" pitchFamily="18" charset="0"/>
                <a:cs typeface="Times New Roman" pitchFamily="18" charset="0"/>
              </a:rPr>
              <a:t>грн</a:t>
            </a:r>
            <a:r>
              <a:rPr lang="uk-UA" sz="3200" dirty="0" smtClean="0">
                <a:solidFill>
                  <a:srgbClr val="FFFF00"/>
                </a:solidFill>
                <a:latin typeface="Times New Roman" pitchFamily="18" charset="0"/>
                <a:cs typeface="Times New Roman" pitchFamily="18" charset="0"/>
              </a:rPr>
              <a:t>, або </a:t>
            </a:r>
            <a:r>
              <a:rPr lang="uk-UA" sz="3200" dirty="0">
                <a:solidFill>
                  <a:srgbClr val="FFFF00"/>
                </a:solidFill>
                <a:latin typeface="Times New Roman" pitchFamily="18" charset="0"/>
                <a:cs typeface="Times New Roman" pitchFamily="18" charset="0"/>
              </a:rPr>
              <a:t>громадські роботи на строк </a:t>
            </a:r>
            <a:r>
              <a:rPr lang="uk-UA" sz="3200" dirty="0" smtClean="0">
                <a:solidFill>
                  <a:srgbClr val="FFFF00"/>
                </a:solidFill>
                <a:latin typeface="Times New Roman" pitchFamily="18" charset="0"/>
                <a:cs typeface="Times New Roman" pitchFamily="18" charset="0"/>
              </a:rPr>
              <a:t>40-60 годин</a:t>
            </a:r>
          </a:p>
          <a:p>
            <a:pPr algn="ctr"/>
            <a:r>
              <a:rPr lang="uk-UA" sz="3200" dirty="0" smtClean="0">
                <a:solidFill>
                  <a:srgbClr val="FFFF00"/>
                </a:solidFill>
                <a:latin typeface="Times New Roman" pitchFamily="18" charset="0"/>
                <a:cs typeface="Times New Roman" pitchFamily="18" charset="0"/>
              </a:rPr>
              <a:t>Ч.3 для осіб до 16 років – штраф на батьків 850-1700 </a:t>
            </a:r>
            <a:r>
              <a:rPr lang="uk-UA" sz="3200" dirty="0" err="1" smtClean="0">
                <a:solidFill>
                  <a:srgbClr val="FFFF00"/>
                </a:solidFill>
                <a:latin typeface="Times New Roman" pitchFamily="18" charset="0"/>
                <a:cs typeface="Times New Roman" pitchFamily="18" charset="0"/>
              </a:rPr>
              <a:t>грн</a:t>
            </a:r>
            <a:r>
              <a:rPr lang="uk-UA" sz="3200" dirty="0" smtClean="0">
                <a:solidFill>
                  <a:srgbClr val="FFFF00"/>
                </a:solidFill>
                <a:latin typeface="Times New Roman" pitchFamily="18" charset="0"/>
                <a:cs typeface="Times New Roman" pitchFamily="18" charset="0"/>
              </a:rPr>
              <a:t> </a:t>
            </a:r>
            <a:r>
              <a:rPr lang="uk-UA" sz="3200" dirty="0">
                <a:solidFill>
                  <a:srgbClr val="FFFF00"/>
                </a:solidFill>
                <a:latin typeface="Times New Roman" pitchFamily="18" charset="0"/>
                <a:cs typeface="Times New Roman" pitchFamily="18" charset="0"/>
              </a:rPr>
              <a:t>або громадські роботи на строк 20-40 </a:t>
            </a:r>
            <a:r>
              <a:rPr lang="uk-UA" sz="3200" dirty="0" smtClean="0">
                <a:solidFill>
                  <a:srgbClr val="FFFF00"/>
                </a:solidFill>
                <a:latin typeface="Times New Roman" pitchFamily="18" charset="0"/>
                <a:cs typeface="Times New Roman" pitchFamily="18" charset="0"/>
              </a:rPr>
              <a:t>годин</a:t>
            </a:r>
          </a:p>
          <a:p>
            <a:pPr algn="ctr"/>
            <a:r>
              <a:rPr lang="uk-UA" sz="3200" dirty="0" smtClean="0">
                <a:solidFill>
                  <a:srgbClr val="FFFF00"/>
                </a:solidFill>
                <a:latin typeface="Times New Roman" pitchFamily="18" charset="0"/>
                <a:cs typeface="Times New Roman" pitchFamily="18" charset="0"/>
              </a:rPr>
              <a:t>Ч.4 </a:t>
            </a:r>
            <a:r>
              <a:rPr lang="uk-UA" sz="3200" dirty="0">
                <a:solidFill>
                  <a:srgbClr val="FFFF00"/>
                </a:solidFill>
                <a:latin typeface="Times New Roman" pitchFamily="18" charset="0"/>
                <a:cs typeface="Times New Roman" pitchFamily="18" charset="0"/>
              </a:rPr>
              <a:t>Група осіб </a:t>
            </a:r>
            <a:r>
              <a:rPr lang="uk-UA" sz="3200" dirty="0" smtClean="0">
                <a:solidFill>
                  <a:srgbClr val="FFFF00"/>
                </a:solidFill>
                <a:latin typeface="Times New Roman" pitchFamily="18" charset="0"/>
                <a:cs typeface="Times New Roman" pitchFamily="18" charset="0"/>
              </a:rPr>
              <a:t>до 16 років або </a:t>
            </a:r>
            <a:r>
              <a:rPr lang="uk-UA" sz="3200" dirty="0">
                <a:solidFill>
                  <a:srgbClr val="FFFF00"/>
                </a:solidFill>
                <a:latin typeface="Times New Roman" pitchFamily="18" charset="0"/>
                <a:cs typeface="Times New Roman" pitchFamily="18" charset="0"/>
              </a:rPr>
              <a:t>повторно протягом 1 року </a:t>
            </a:r>
            <a:r>
              <a:rPr lang="uk-UA" sz="3200" dirty="0" smtClean="0">
                <a:solidFill>
                  <a:srgbClr val="FFFF00"/>
                </a:solidFill>
                <a:latin typeface="Times New Roman" pitchFamily="18" charset="0"/>
                <a:cs typeface="Times New Roman" pitchFamily="18" charset="0"/>
              </a:rPr>
              <a:t>– штраф на батьків 1700-3400 </a:t>
            </a:r>
            <a:r>
              <a:rPr lang="uk-UA" sz="3200" dirty="0" err="1" smtClean="0">
                <a:solidFill>
                  <a:srgbClr val="FFFF00"/>
                </a:solidFill>
                <a:latin typeface="Times New Roman" pitchFamily="18" charset="0"/>
                <a:cs typeface="Times New Roman" pitchFamily="18" charset="0"/>
              </a:rPr>
              <a:t>грн</a:t>
            </a:r>
            <a:r>
              <a:rPr lang="uk-UA" sz="3200" dirty="0" smtClean="0">
                <a:solidFill>
                  <a:srgbClr val="FFFF00"/>
                </a:solidFill>
                <a:latin typeface="Times New Roman" pitchFamily="18" charset="0"/>
                <a:cs typeface="Times New Roman" pitchFamily="18" charset="0"/>
              </a:rPr>
              <a:t> або громадські роботи на строк 40-60 годин</a:t>
            </a:r>
            <a:endParaRPr lang="uk-UA" sz="32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122196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42138" y="0"/>
            <a:ext cx="9907721" cy="6858000"/>
          </a:xfrm>
          <a:prstGeom prst="rect">
            <a:avLst/>
          </a:prstGeom>
        </p:spPr>
      </p:pic>
      <p:sp>
        <p:nvSpPr>
          <p:cNvPr id="8" name="TextBox 7"/>
          <p:cNvSpPr txBox="1"/>
          <p:nvPr/>
        </p:nvSpPr>
        <p:spPr>
          <a:xfrm>
            <a:off x="1424885" y="258901"/>
            <a:ext cx="9409891" cy="5078313"/>
          </a:xfrm>
          <a:prstGeom prst="rect">
            <a:avLst/>
          </a:prstGeom>
          <a:noFill/>
        </p:spPr>
        <p:txBody>
          <a:bodyPr wrap="square" rtlCol="0">
            <a:spAutoFit/>
          </a:bodyPr>
          <a:lstStyle/>
          <a:p>
            <a:pPr algn="ctr"/>
            <a:r>
              <a:rPr lang="uk-UA" sz="2800" b="1" dirty="0" smtClean="0">
                <a:solidFill>
                  <a:srgbClr val="FFFF00"/>
                </a:solidFill>
                <a:latin typeface="Times New Roman" pitchFamily="18" charset="0"/>
                <a:cs typeface="Times New Roman" pitchFamily="18" charset="0"/>
              </a:rPr>
              <a:t>Кодекс України про адміністративні правопорушення</a:t>
            </a:r>
          </a:p>
          <a:p>
            <a:pPr algn="ctr"/>
            <a:r>
              <a:rPr lang="uk-UA" sz="2800" b="1" dirty="0" smtClean="0">
                <a:solidFill>
                  <a:srgbClr val="FFFF00"/>
                </a:solidFill>
                <a:latin typeface="Times New Roman" pitchFamily="18" charset="0"/>
                <a:cs typeface="Times New Roman" pitchFamily="18" charset="0"/>
              </a:rPr>
              <a:t>Ст. </a:t>
            </a:r>
            <a:r>
              <a:rPr lang="uk-UA" sz="2800" b="1" dirty="0">
                <a:solidFill>
                  <a:srgbClr val="FFFF00"/>
                </a:solidFill>
                <a:latin typeface="Times New Roman" pitchFamily="18" charset="0"/>
                <a:cs typeface="Times New Roman" pitchFamily="18" charset="0"/>
              </a:rPr>
              <a:t>173</a:t>
            </a:r>
            <a:r>
              <a:rPr lang="uk-UA" sz="2800" b="1" baseline="30000" dirty="0">
                <a:solidFill>
                  <a:srgbClr val="FFFF00"/>
                </a:solidFill>
                <a:latin typeface="Times New Roman" pitchFamily="18" charset="0"/>
                <a:cs typeface="Times New Roman" pitchFamily="18" charset="0"/>
              </a:rPr>
              <a:t>4</a:t>
            </a:r>
            <a:r>
              <a:rPr lang="uk-UA" sz="2800" b="1" dirty="0">
                <a:solidFill>
                  <a:srgbClr val="FFFF00"/>
                </a:solidFill>
                <a:latin typeface="Times New Roman" pitchFamily="18" charset="0"/>
                <a:cs typeface="Times New Roman" pitchFamily="18" charset="0"/>
              </a:rPr>
              <a:t>. </a:t>
            </a:r>
            <a:r>
              <a:rPr lang="uk-UA" sz="2800" b="1" dirty="0" err="1">
                <a:solidFill>
                  <a:srgbClr val="FFFF00"/>
                </a:solidFill>
                <a:latin typeface="Times New Roman" pitchFamily="18" charset="0"/>
                <a:cs typeface="Times New Roman" pitchFamily="18" charset="0"/>
              </a:rPr>
              <a:t>Булінг</a:t>
            </a:r>
            <a:r>
              <a:rPr lang="uk-UA" sz="2800" b="1" dirty="0">
                <a:solidFill>
                  <a:srgbClr val="FFFF00"/>
                </a:solidFill>
                <a:latin typeface="Times New Roman" pitchFamily="18" charset="0"/>
                <a:cs typeface="Times New Roman" pitchFamily="18" charset="0"/>
              </a:rPr>
              <a:t> (цькування) учасника освітнього </a:t>
            </a:r>
            <a:r>
              <a:rPr lang="uk-UA" sz="2800" b="1" dirty="0" smtClean="0">
                <a:solidFill>
                  <a:srgbClr val="FFFF00"/>
                </a:solidFill>
                <a:latin typeface="Times New Roman" pitchFamily="18" charset="0"/>
                <a:cs typeface="Times New Roman" pitchFamily="18" charset="0"/>
              </a:rPr>
              <a:t>процесу</a:t>
            </a:r>
          </a:p>
          <a:p>
            <a:pPr algn="ctr"/>
            <a:r>
              <a:rPr lang="uk-UA" sz="2400" b="1" dirty="0" smtClean="0">
                <a:solidFill>
                  <a:srgbClr val="FFFF00"/>
                </a:solidFill>
                <a:latin typeface="Times New Roman" pitchFamily="18" charset="0"/>
                <a:cs typeface="Times New Roman" pitchFamily="18" charset="0"/>
              </a:rPr>
              <a:t>Санкція статті:</a:t>
            </a:r>
          </a:p>
          <a:p>
            <a:pPr algn="ctr"/>
            <a:endParaRPr lang="uk-UA" sz="2400" b="1" dirty="0" smtClean="0">
              <a:solidFill>
                <a:srgbClr val="FFFF00"/>
              </a:solidFill>
              <a:latin typeface="Times New Roman" pitchFamily="18" charset="0"/>
              <a:cs typeface="Times New Roman" pitchFamily="18" charset="0"/>
            </a:endParaRPr>
          </a:p>
          <a:p>
            <a:pPr algn="ctr"/>
            <a:r>
              <a:rPr lang="uk-UA" sz="3200" dirty="0" smtClean="0">
                <a:solidFill>
                  <a:srgbClr val="FFFF00"/>
                </a:solidFill>
                <a:latin typeface="Times New Roman" pitchFamily="18" charset="0"/>
                <a:cs typeface="Times New Roman" pitchFamily="18" charset="0"/>
              </a:rPr>
              <a:t>Ч.5 Неповідомлення керівником закладу освіти уповноваженим підрозділам органів Національної поліції України про випадки </a:t>
            </a:r>
            <a:r>
              <a:rPr lang="uk-UA" sz="3200" dirty="0" err="1" smtClean="0">
                <a:solidFill>
                  <a:srgbClr val="FFFF00"/>
                </a:solidFill>
                <a:latin typeface="Times New Roman" pitchFamily="18" charset="0"/>
                <a:cs typeface="Times New Roman" pitchFamily="18" charset="0"/>
              </a:rPr>
              <a:t>булінгу</a:t>
            </a:r>
            <a:r>
              <a:rPr lang="uk-UA" sz="3200" dirty="0" smtClean="0">
                <a:solidFill>
                  <a:srgbClr val="FFFF00"/>
                </a:solidFill>
                <a:latin typeface="Times New Roman" pitchFamily="18" charset="0"/>
                <a:cs typeface="Times New Roman" pitchFamily="18" charset="0"/>
              </a:rPr>
              <a:t> (цькування) учасника освітнього </a:t>
            </a:r>
            <a:r>
              <a:rPr lang="uk-UA" sz="3200" dirty="0" err="1" smtClean="0">
                <a:solidFill>
                  <a:srgbClr val="FFFF00"/>
                </a:solidFill>
                <a:latin typeface="Times New Roman" pitchFamily="18" charset="0"/>
                <a:cs typeface="Times New Roman" pitchFamily="18" charset="0"/>
              </a:rPr>
              <a:t>процесу-</a:t>
            </a:r>
            <a:endParaRPr lang="uk-UA" sz="3200" dirty="0" smtClean="0">
              <a:solidFill>
                <a:srgbClr val="FFFF00"/>
              </a:solidFill>
              <a:latin typeface="Times New Roman" pitchFamily="18" charset="0"/>
              <a:cs typeface="Times New Roman" pitchFamily="18" charset="0"/>
            </a:endParaRPr>
          </a:p>
          <a:p>
            <a:pPr algn="ctr"/>
            <a:r>
              <a:rPr lang="uk-UA" sz="3200" dirty="0" smtClean="0">
                <a:solidFill>
                  <a:srgbClr val="FFFF00"/>
                </a:solidFill>
                <a:latin typeface="Times New Roman" pitchFamily="18" charset="0"/>
                <a:cs typeface="Times New Roman" pitchFamily="18" charset="0"/>
              </a:rPr>
              <a:t>Штраф 850-1700 </a:t>
            </a:r>
            <a:r>
              <a:rPr lang="uk-UA" sz="3200" dirty="0" err="1" smtClean="0">
                <a:solidFill>
                  <a:srgbClr val="FFFF00"/>
                </a:solidFill>
                <a:latin typeface="Times New Roman" pitchFamily="18" charset="0"/>
                <a:cs typeface="Times New Roman" pitchFamily="18" charset="0"/>
              </a:rPr>
              <a:t>грн</a:t>
            </a:r>
            <a:r>
              <a:rPr lang="uk-UA" sz="3200" dirty="0" smtClean="0">
                <a:solidFill>
                  <a:srgbClr val="FFFF00"/>
                </a:solidFill>
                <a:latin typeface="Times New Roman" pitchFamily="18" charset="0"/>
                <a:cs typeface="Times New Roman" pitchFamily="18" charset="0"/>
              </a:rPr>
              <a:t> або виправні </a:t>
            </a:r>
            <a:r>
              <a:rPr lang="uk-UA" sz="3200" dirty="0" err="1" smtClean="0">
                <a:solidFill>
                  <a:srgbClr val="FFFF00"/>
                </a:solidFill>
                <a:latin typeface="Times New Roman" pitchFamily="18" charset="0"/>
                <a:cs typeface="Times New Roman" pitchFamily="18" charset="0"/>
              </a:rPr>
              <a:t>роботина</a:t>
            </a:r>
            <a:r>
              <a:rPr lang="uk-UA" sz="3200" dirty="0" smtClean="0">
                <a:solidFill>
                  <a:srgbClr val="FFFF00"/>
                </a:solidFill>
                <a:latin typeface="Times New Roman" pitchFamily="18" charset="0"/>
                <a:cs typeface="Times New Roman" pitchFamily="18" charset="0"/>
              </a:rPr>
              <a:t> строк до 1 місяця з відрахуванням до 20% заробітку</a:t>
            </a:r>
            <a:endParaRPr lang="uk-UA" sz="32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035532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42139" y="0"/>
            <a:ext cx="9907721" cy="6858000"/>
          </a:xfrm>
          <a:prstGeom prst="rect">
            <a:avLst/>
          </a:prstGeom>
        </p:spPr>
      </p:pic>
      <p:sp>
        <p:nvSpPr>
          <p:cNvPr id="8" name="TextBox 7"/>
          <p:cNvSpPr txBox="1"/>
          <p:nvPr/>
        </p:nvSpPr>
        <p:spPr>
          <a:xfrm>
            <a:off x="1424885" y="258901"/>
            <a:ext cx="9409891" cy="6124754"/>
          </a:xfrm>
          <a:prstGeom prst="rect">
            <a:avLst/>
          </a:prstGeom>
          <a:noFill/>
        </p:spPr>
        <p:txBody>
          <a:bodyPr wrap="square" rtlCol="0">
            <a:spAutoFit/>
          </a:bodyPr>
          <a:lstStyle/>
          <a:p>
            <a:pPr algn="ctr"/>
            <a:r>
              <a:rPr lang="uk-UA" sz="2400" dirty="0" smtClean="0">
                <a:solidFill>
                  <a:srgbClr val="FFFF00"/>
                </a:solidFill>
                <a:latin typeface="Times New Roman" pitchFamily="18" charset="0"/>
                <a:cs typeface="Times New Roman" pitchFamily="18" charset="0"/>
              </a:rPr>
              <a:t>Закон України «Про освіту»</a:t>
            </a:r>
            <a:r>
              <a:rPr lang="en-US" sz="2400" dirty="0" smtClean="0">
                <a:solidFill>
                  <a:srgbClr val="FFFF00"/>
                </a:solidFill>
                <a:latin typeface="Times New Roman" pitchFamily="18" charset="0"/>
                <a:cs typeface="Times New Roman" pitchFamily="18" charset="0"/>
              </a:rPr>
              <a:t> </a:t>
            </a:r>
            <a:endParaRPr lang="uk-UA" sz="2400" dirty="0" smtClean="0">
              <a:solidFill>
                <a:srgbClr val="FFFF00"/>
              </a:solidFill>
              <a:latin typeface="Times New Roman" pitchFamily="18" charset="0"/>
              <a:cs typeface="Times New Roman" pitchFamily="18" charset="0"/>
            </a:endParaRPr>
          </a:p>
          <a:p>
            <a:pPr algn="ctr"/>
            <a:endParaRPr lang="uk-UA" sz="2400" dirty="0" smtClean="0">
              <a:solidFill>
                <a:srgbClr val="FFFF00"/>
              </a:solidFill>
              <a:latin typeface="Times New Roman" pitchFamily="18" charset="0"/>
              <a:cs typeface="Times New Roman" pitchFamily="18" charset="0"/>
            </a:endParaRPr>
          </a:p>
          <a:p>
            <a:r>
              <a:rPr lang="uk-UA" sz="2800" dirty="0" smtClean="0">
                <a:solidFill>
                  <a:srgbClr val="FFFF00"/>
                </a:solidFill>
                <a:latin typeface="Times New Roman" pitchFamily="18" charset="0"/>
                <a:cs typeface="Times New Roman" pitchFamily="18" charset="0"/>
              </a:rPr>
              <a:t>Ст. 53. </a:t>
            </a:r>
            <a:r>
              <a:rPr lang="ru-RU" sz="2800" b="1" dirty="0">
                <a:solidFill>
                  <a:srgbClr val="FFFF00"/>
                </a:solidFill>
                <a:latin typeface="Times New Roman" pitchFamily="18" charset="0"/>
                <a:cs typeface="Times New Roman" pitchFamily="18" charset="0"/>
              </a:rPr>
              <a:t>Права та </a:t>
            </a:r>
            <a:r>
              <a:rPr lang="ru-RU" sz="2800" b="1" dirty="0" err="1">
                <a:solidFill>
                  <a:srgbClr val="FFFF00"/>
                </a:solidFill>
                <a:latin typeface="Times New Roman" pitchFamily="18" charset="0"/>
                <a:cs typeface="Times New Roman" pitchFamily="18" charset="0"/>
              </a:rPr>
              <a:t>обов’язки</a:t>
            </a:r>
            <a:r>
              <a:rPr lang="ru-RU" sz="2800" b="1" dirty="0">
                <a:solidFill>
                  <a:srgbClr val="FFFF00"/>
                </a:solidFill>
                <a:latin typeface="Times New Roman" pitchFamily="18" charset="0"/>
                <a:cs typeface="Times New Roman" pitchFamily="18" charset="0"/>
              </a:rPr>
              <a:t> </a:t>
            </a:r>
            <a:r>
              <a:rPr lang="ru-RU" sz="2800" b="1" dirty="0" err="1">
                <a:solidFill>
                  <a:srgbClr val="FFFF00"/>
                </a:solidFill>
                <a:latin typeface="Times New Roman" pitchFamily="18" charset="0"/>
                <a:cs typeface="Times New Roman" pitchFamily="18" charset="0"/>
              </a:rPr>
              <a:t>здобувачів</a:t>
            </a:r>
            <a:r>
              <a:rPr lang="ru-RU" sz="2800" b="1" dirty="0">
                <a:solidFill>
                  <a:srgbClr val="FFFF00"/>
                </a:solidFill>
                <a:latin typeface="Times New Roman" pitchFamily="18" charset="0"/>
                <a:cs typeface="Times New Roman" pitchFamily="18" charset="0"/>
              </a:rPr>
              <a:t> </a:t>
            </a:r>
            <a:r>
              <a:rPr lang="ru-RU" sz="2800" b="1" dirty="0" err="1" smtClean="0">
                <a:solidFill>
                  <a:srgbClr val="FFFF00"/>
                </a:solidFill>
                <a:latin typeface="Times New Roman" pitchFamily="18" charset="0"/>
                <a:cs typeface="Times New Roman" pitchFamily="18" charset="0"/>
              </a:rPr>
              <a:t>освіти</a:t>
            </a:r>
            <a:r>
              <a:rPr lang="uk-UA" sz="2800" dirty="0" smtClean="0">
                <a:solidFill>
                  <a:srgbClr val="FFFF00"/>
                </a:solidFill>
                <a:latin typeface="Times New Roman" pitchFamily="18" charset="0"/>
                <a:cs typeface="Times New Roman" pitchFamily="18" charset="0"/>
              </a:rPr>
              <a:t>:</a:t>
            </a:r>
          </a:p>
          <a:p>
            <a:endParaRPr lang="ru-RU" sz="2800" dirty="0">
              <a:solidFill>
                <a:srgbClr val="FFFF00"/>
              </a:solidFill>
              <a:latin typeface="Times New Roman" pitchFamily="18" charset="0"/>
              <a:cs typeface="Times New Roman" pitchFamily="18" charset="0"/>
            </a:endParaRPr>
          </a:p>
          <a:p>
            <a:r>
              <a:rPr lang="uk-UA" sz="2400" dirty="0" smtClean="0">
                <a:solidFill>
                  <a:schemeClr val="bg1"/>
                </a:solidFill>
                <a:latin typeface="Times New Roman" pitchFamily="18" charset="0"/>
                <a:cs typeface="Times New Roman" pitchFamily="18" charset="0"/>
              </a:rPr>
              <a:t>частина 1 </a:t>
            </a:r>
            <a:r>
              <a:rPr lang="uk-UA" sz="2400" dirty="0" smtClean="0">
                <a:solidFill>
                  <a:srgbClr val="FFFF00"/>
                </a:solidFill>
                <a:latin typeface="Times New Roman" pitchFamily="18" charset="0"/>
                <a:cs typeface="Times New Roman" pitchFamily="18" charset="0"/>
              </a:rPr>
              <a:t>(Права) </a:t>
            </a:r>
            <a:r>
              <a:rPr lang="uk-UA" sz="2400" dirty="0" smtClean="0">
                <a:solidFill>
                  <a:schemeClr val="bg1"/>
                </a:solidFill>
                <a:latin typeface="Times New Roman" pitchFamily="18" charset="0"/>
                <a:cs typeface="Times New Roman" pitchFamily="18" charset="0"/>
              </a:rPr>
              <a:t>абзац 10:</a:t>
            </a:r>
            <a:endParaRPr lang="ru-RU" sz="2400" dirty="0">
              <a:solidFill>
                <a:schemeClr val="bg1"/>
              </a:solidFill>
              <a:latin typeface="Times New Roman" pitchFamily="18" charset="0"/>
              <a:cs typeface="Times New Roman" pitchFamily="18" charset="0"/>
            </a:endParaRPr>
          </a:p>
          <a:p>
            <a:r>
              <a:rPr lang="ru-RU" sz="2400" b="1" dirty="0" err="1">
                <a:solidFill>
                  <a:schemeClr val="bg1"/>
                </a:solidFill>
                <a:latin typeface="Times New Roman" pitchFamily="18" charset="0"/>
                <a:cs typeface="Times New Roman" pitchFamily="18" charset="0"/>
              </a:rPr>
              <a:t>захист</a:t>
            </a:r>
            <a:r>
              <a:rPr lang="ru-RU" sz="2400" b="1" dirty="0">
                <a:solidFill>
                  <a:schemeClr val="bg1"/>
                </a:solidFill>
                <a:latin typeface="Times New Roman" pitchFamily="18" charset="0"/>
                <a:cs typeface="Times New Roman" pitchFamily="18" charset="0"/>
              </a:rPr>
              <a:t> </a:t>
            </a:r>
            <a:r>
              <a:rPr lang="ru-RU" sz="2400" b="1" dirty="0" err="1">
                <a:solidFill>
                  <a:schemeClr val="bg1"/>
                </a:solidFill>
                <a:latin typeface="Times New Roman" pitchFamily="18" charset="0"/>
                <a:cs typeface="Times New Roman" pitchFamily="18" charset="0"/>
              </a:rPr>
              <a:t>під</a:t>
            </a:r>
            <a:r>
              <a:rPr lang="ru-RU" sz="2400" b="1" dirty="0">
                <a:solidFill>
                  <a:schemeClr val="bg1"/>
                </a:solidFill>
                <a:latin typeface="Times New Roman" pitchFamily="18" charset="0"/>
                <a:cs typeface="Times New Roman" pitchFamily="18" charset="0"/>
              </a:rPr>
              <a:t> час </a:t>
            </a:r>
            <a:r>
              <a:rPr lang="ru-RU" sz="2400" b="1" dirty="0" err="1">
                <a:solidFill>
                  <a:schemeClr val="bg1"/>
                </a:solidFill>
                <a:latin typeface="Times New Roman" pitchFamily="18" charset="0"/>
                <a:cs typeface="Times New Roman" pitchFamily="18" charset="0"/>
              </a:rPr>
              <a:t>освітнього</a:t>
            </a:r>
            <a:r>
              <a:rPr lang="ru-RU" sz="2400" b="1" dirty="0">
                <a:solidFill>
                  <a:schemeClr val="bg1"/>
                </a:solidFill>
                <a:latin typeface="Times New Roman" pitchFamily="18" charset="0"/>
                <a:cs typeface="Times New Roman" pitchFamily="18" charset="0"/>
              </a:rPr>
              <a:t> </a:t>
            </a:r>
            <a:r>
              <a:rPr lang="ru-RU" sz="2400" b="1" dirty="0" err="1">
                <a:solidFill>
                  <a:schemeClr val="bg1"/>
                </a:solidFill>
                <a:latin typeface="Times New Roman" pitchFamily="18" charset="0"/>
                <a:cs typeface="Times New Roman" pitchFamily="18" charset="0"/>
              </a:rPr>
              <a:t>процесу</a:t>
            </a:r>
            <a:r>
              <a:rPr lang="ru-RU" sz="2400" b="1" dirty="0">
                <a:solidFill>
                  <a:schemeClr val="bg1"/>
                </a:solidFill>
                <a:latin typeface="Times New Roman" pitchFamily="18" charset="0"/>
                <a:cs typeface="Times New Roman" pitchFamily="18" charset="0"/>
              </a:rPr>
              <a:t> </a:t>
            </a:r>
            <a:r>
              <a:rPr lang="ru-RU" sz="2400" b="1" dirty="0" err="1">
                <a:solidFill>
                  <a:schemeClr val="bg1"/>
                </a:solidFill>
                <a:latin typeface="Times New Roman" pitchFamily="18" charset="0"/>
                <a:cs typeface="Times New Roman" pitchFamily="18" charset="0"/>
              </a:rPr>
              <a:t>від</a:t>
            </a:r>
            <a:r>
              <a:rPr lang="ru-RU" sz="2400" b="1" dirty="0">
                <a:solidFill>
                  <a:schemeClr val="bg1"/>
                </a:solidFill>
                <a:latin typeface="Times New Roman" pitchFamily="18" charset="0"/>
                <a:cs typeface="Times New Roman" pitchFamily="18" charset="0"/>
              </a:rPr>
              <a:t> </a:t>
            </a:r>
            <a:r>
              <a:rPr lang="ru-RU" sz="2400" b="1" dirty="0" err="1">
                <a:solidFill>
                  <a:schemeClr val="bg1"/>
                </a:solidFill>
                <a:latin typeface="Times New Roman" pitchFamily="18" charset="0"/>
                <a:cs typeface="Times New Roman" pitchFamily="18" charset="0"/>
              </a:rPr>
              <a:t>приниження</a:t>
            </a:r>
            <a:r>
              <a:rPr lang="ru-RU" sz="2400" b="1" dirty="0">
                <a:solidFill>
                  <a:schemeClr val="bg1"/>
                </a:solidFill>
                <a:latin typeface="Times New Roman" pitchFamily="18" charset="0"/>
                <a:cs typeface="Times New Roman" pitchFamily="18" charset="0"/>
              </a:rPr>
              <a:t> </a:t>
            </a:r>
            <a:r>
              <a:rPr lang="ru-RU" sz="2400" b="1" dirty="0" err="1">
                <a:solidFill>
                  <a:schemeClr val="bg1"/>
                </a:solidFill>
                <a:latin typeface="Times New Roman" pitchFamily="18" charset="0"/>
                <a:cs typeface="Times New Roman" pitchFamily="18" charset="0"/>
              </a:rPr>
              <a:t>честі</a:t>
            </a:r>
            <a:r>
              <a:rPr lang="ru-RU" sz="2400" b="1" dirty="0">
                <a:solidFill>
                  <a:schemeClr val="bg1"/>
                </a:solidFill>
                <a:latin typeface="Times New Roman" pitchFamily="18" charset="0"/>
                <a:cs typeface="Times New Roman" pitchFamily="18" charset="0"/>
              </a:rPr>
              <a:t> та </a:t>
            </a:r>
            <a:r>
              <a:rPr lang="ru-RU" sz="2400" b="1" dirty="0" err="1">
                <a:solidFill>
                  <a:schemeClr val="bg1"/>
                </a:solidFill>
                <a:latin typeface="Times New Roman" pitchFamily="18" charset="0"/>
                <a:cs typeface="Times New Roman" pitchFamily="18" charset="0"/>
              </a:rPr>
              <a:t>гідності</a:t>
            </a:r>
            <a:r>
              <a:rPr lang="ru-RU" sz="2400" b="1" dirty="0">
                <a:solidFill>
                  <a:schemeClr val="bg1"/>
                </a:solidFill>
                <a:latin typeface="Times New Roman" pitchFamily="18" charset="0"/>
                <a:cs typeface="Times New Roman" pitchFamily="18" charset="0"/>
              </a:rPr>
              <a:t>, будь-</a:t>
            </a:r>
            <a:r>
              <a:rPr lang="ru-RU" sz="2400" b="1" dirty="0" err="1">
                <a:solidFill>
                  <a:schemeClr val="bg1"/>
                </a:solidFill>
                <a:latin typeface="Times New Roman" pitchFamily="18" charset="0"/>
                <a:cs typeface="Times New Roman" pitchFamily="18" charset="0"/>
              </a:rPr>
              <a:t>яких</a:t>
            </a:r>
            <a:r>
              <a:rPr lang="ru-RU" sz="2400" b="1" dirty="0">
                <a:solidFill>
                  <a:schemeClr val="bg1"/>
                </a:solidFill>
                <a:latin typeface="Times New Roman" pitchFamily="18" charset="0"/>
                <a:cs typeface="Times New Roman" pitchFamily="18" charset="0"/>
              </a:rPr>
              <a:t> форм </a:t>
            </a:r>
            <a:r>
              <a:rPr lang="ru-RU" sz="2400" b="1" dirty="0" err="1">
                <a:solidFill>
                  <a:schemeClr val="bg1"/>
                </a:solidFill>
                <a:latin typeface="Times New Roman" pitchFamily="18" charset="0"/>
                <a:cs typeface="Times New Roman" pitchFamily="18" charset="0"/>
              </a:rPr>
              <a:t>насильства</a:t>
            </a:r>
            <a:r>
              <a:rPr lang="ru-RU" sz="2400" b="1" dirty="0">
                <a:solidFill>
                  <a:schemeClr val="bg1"/>
                </a:solidFill>
                <a:latin typeface="Times New Roman" pitchFamily="18" charset="0"/>
                <a:cs typeface="Times New Roman" pitchFamily="18" charset="0"/>
              </a:rPr>
              <a:t> та </a:t>
            </a:r>
            <a:r>
              <a:rPr lang="ru-RU" sz="2400" b="1" dirty="0" err="1">
                <a:solidFill>
                  <a:schemeClr val="bg1"/>
                </a:solidFill>
                <a:latin typeface="Times New Roman" pitchFamily="18" charset="0"/>
                <a:cs typeface="Times New Roman" pitchFamily="18" charset="0"/>
              </a:rPr>
              <a:t>експлуатації</a:t>
            </a:r>
            <a:r>
              <a:rPr lang="ru-RU" sz="2400" b="1" dirty="0" smtClean="0">
                <a:solidFill>
                  <a:schemeClr val="bg1"/>
                </a:solidFill>
                <a:latin typeface="Times New Roman" pitchFamily="18" charset="0"/>
                <a:cs typeface="Times New Roman" pitchFamily="18" charset="0"/>
              </a:rPr>
              <a:t>, </a:t>
            </a:r>
            <a:r>
              <a:rPr lang="ru-RU" sz="2400" b="1" dirty="0" err="1" smtClean="0">
                <a:solidFill>
                  <a:srgbClr val="FF0000"/>
                </a:solidFill>
                <a:latin typeface="Times New Roman" pitchFamily="18" charset="0"/>
                <a:cs typeface="Times New Roman" pitchFamily="18" charset="0"/>
              </a:rPr>
              <a:t>булінгу</a:t>
            </a:r>
            <a:r>
              <a:rPr lang="ru-RU" sz="2400" b="1" dirty="0" smtClean="0">
                <a:solidFill>
                  <a:srgbClr val="FF0000"/>
                </a:solidFill>
                <a:latin typeface="Times New Roman" pitchFamily="18" charset="0"/>
                <a:cs typeface="Times New Roman" pitchFamily="18" charset="0"/>
              </a:rPr>
              <a:t>(</a:t>
            </a:r>
            <a:r>
              <a:rPr lang="ru-RU" sz="2400" b="1" dirty="0" err="1" smtClean="0">
                <a:solidFill>
                  <a:srgbClr val="FF0000"/>
                </a:solidFill>
                <a:latin typeface="Times New Roman" pitchFamily="18" charset="0"/>
                <a:cs typeface="Times New Roman" pitchFamily="18" charset="0"/>
              </a:rPr>
              <a:t>цькування</a:t>
            </a:r>
            <a:r>
              <a:rPr lang="ru-RU" sz="2400" b="1" dirty="0" smtClean="0">
                <a:solidFill>
                  <a:srgbClr val="FF0000"/>
                </a:solidFill>
                <a:latin typeface="Times New Roman" pitchFamily="18" charset="0"/>
                <a:cs typeface="Times New Roman" pitchFamily="18" charset="0"/>
              </a:rPr>
              <a:t>)</a:t>
            </a:r>
            <a:r>
              <a:rPr lang="ru-RU" sz="2400" dirty="0" smtClean="0">
                <a:solidFill>
                  <a:schemeClr val="bg1"/>
                </a:solidFill>
                <a:latin typeface="Times New Roman" pitchFamily="18" charset="0"/>
                <a:cs typeface="Times New Roman" pitchFamily="18" charset="0"/>
              </a:rPr>
              <a:t> </a:t>
            </a:r>
            <a:r>
              <a:rPr lang="ru-RU" sz="2400" dirty="0" err="1">
                <a:solidFill>
                  <a:schemeClr val="bg1"/>
                </a:solidFill>
                <a:latin typeface="Times New Roman" pitchFamily="18" charset="0"/>
                <a:cs typeface="Times New Roman" pitchFamily="18" charset="0"/>
              </a:rPr>
              <a:t>дискримінації</a:t>
            </a:r>
            <a:r>
              <a:rPr lang="ru-RU" sz="2400" dirty="0">
                <a:solidFill>
                  <a:schemeClr val="bg1"/>
                </a:solidFill>
                <a:latin typeface="Times New Roman" pitchFamily="18" charset="0"/>
                <a:cs typeface="Times New Roman" pitchFamily="18" charset="0"/>
              </a:rPr>
              <a:t> за будь-</a:t>
            </a:r>
            <a:r>
              <a:rPr lang="ru-RU" sz="2400" dirty="0" err="1">
                <a:solidFill>
                  <a:schemeClr val="bg1"/>
                </a:solidFill>
                <a:latin typeface="Times New Roman" pitchFamily="18" charset="0"/>
                <a:cs typeface="Times New Roman" pitchFamily="18" charset="0"/>
              </a:rPr>
              <a:t>якою</a:t>
            </a:r>
            <a:r>
              <a:rPr lang="ru-RU" sz="2400" dirty="0">
                <a:solidFill>
                  <a:schemeClr val="bg1"/>
                </a:solidFill>
                <a:latin typeface="Times New Roman" pitchFamily="18" charset="0"/>
                <a:cs typeface="Times New Roman" pitchFamily="18" charset="0"/>
              </a:rPr>
              <a:t> </a:t>
            </a:r>
            <a:r>
              <a:rPr lang="ru-RU" sz="2400" dirty="0" err="1">
                <a:solidFill>
                  <a:schemeClr val="bg1"/>
                </a:solidFill>
                <a:latin typeface="Times New Roman" pitchFamily="18" charset="0"/>
                <a:cs typeface="Times New Roman" pitchFamily="18" charset="0"/>
              </a:rPr>
              <a:t>ознакою</a:t>
            </a:r>
            <a:r>
              <a:rPr lang="ru-RU" sz="2400" dirty="0">
                <a:solidFill>
                  <a:schemeClr val="bg1"/>
                </a:solidFill>
                <a:latin typeface="Times New Roman" pitchFamily="18" charset="0"/>
                <a:cs typeface="Times New Roman" pitchFamily="18" charset="0"/>
              </a:rPr>
              <a:t>, </a:t>
            </a:r>
            <a:r>
              <a:rPr lang="ru-RU" sz="2400" dirty="0" err="1">
                <a:solidFill>
                  <a:schemeClr val="bg1"/>
                </a:solidFill>
                <a:latin typeface="Times New Roman" pitchFamily="18" charset="0"/>
                <a:cs typeface="Times New Roman" pitchFamily="18" charset="0"/>
              </a:rPr>
              <a:t>пропаганди</a:t>
            </a:r>
            <a:r>
              <a:rPr lang="ru-RU" sz="2400" dirty="0">
                <a:solidFill>
                  <a:schemeClr val="bg1"/>
                </a:solidFill>
                <a:latin typeface="Times New Roman" pitchFamily="18" charset="0"/>
                <a:cs typeface="Times New Roman" pitchFamily="18" charset="0"/>
              </a:rPr>
              <a:t> та </a:t>
            </a:r>
            <a:r>
              <a:rPr lang="ru-RU" sz="2400" dirty="0" err="1">
                <a:solidFill>
                  <a:schemeClr val="bg1"/>
                </a:solidFill>
                <a:latin typeface="Times New Roman" pitchFamily="18" charset="0"/>
                <a:cs typeface="Times New Roman" pitchFamily="18" charset="0"/>
              </a:rPr>
              <a:t>агітації</a:t>
            </a:r>
            <a:r>
              <a:rPr lang="ru-RU" sz="2400" dirty="0">
                <a:solidFill>
                  <a:schemeClr val="bg1"/>
                </a:solidFill>
                <a:latin typeface="Times New Roman" pitchFamily="18" charset="0"/>
                <a:cs typeface="Times New Roman" pitchFamily="18" charset="0"/>
              </a:rPr>
              <a:t>, </a:t>
            </a:r>
            <a:r>
              <a:rPr lang="ru-RU" sz="2400" dirty="0" err="1">
                <a:solidFill>
                  <a:schemeClr val="bg1"/>
                </a:solidFill>
                <a:latin typeface="Times New Roman" pitchFamily="18" charset="0"/>
                <a:cs typeface="Times New Roman" pitchFamily="18" charset="0"/>
              </a:rPr>
              <a:t>що</a:t>
            </a:r>
            <a:r>
              <a:rPr lang="ru-RU" sz="2400" dirty="0">
                <a:solidFill>
                  <a:schemeClr val="bg1"/>
                </a:solidFill>
                <a:latin typeface="Times New Roman" pitchFamily="18" charset="0"/>
                <a:cs typeface="Times New Roman" pitchFamily="18" charset="0"/>
              </a:rPr>
              <a:t> </a:t>
            </a:r>
            <a:r>
              <a:rPr lang="ru-RU" sz="2400" dirty="0" err="1">
                <a:solidFill>
                  <a:schemeClr val="bg1"/>
                </a:solidFill>
                <a:latin typeface="Times New Roman" pitchFamily="18" charset="0"/>
                <a:cs typeface="Times New Roman" pitchFamily="18" charset="0"/>
              </a:rPr>
              <a:t>завдають</a:t>
            </a:r>
            <a:r>
              <a:rPr lang="ru-RU" sz="2400" dirty="0">
                <a:solidFill>
                  <a:schemeClr val="bg1"/>
                </a:solidFill>
                <a:latin typeface="Times New Roman" pitchFamily="18" charset="0"/>
                <a:cs typeface="Times New Roman" pitchFamily="18" charset="0"/>
              </a:rPr>
              <a:t> </a:t>
            </a:r>
            <a:r>
              <a:rPr lang="ru-RU" sz="2400" dirty="0" err="1">
                <a:solidFill>
                  <a:schemeClr val="bg1"/>
                </a:solidFill>
                <a:latin typeface="Times New Roman" pitchFamily="18" charset="0"/>
                <a:cs typeface="Times New Roman" pitchFamily="18" charset="0"/>
              </a:rPr>
              <a:t>шкоди</a:t>
            </a:r>
            <a:r>
              <a:rPr lang="ru-RU" sz="2400" dirty="0">
                <a:solidFill>
                  <a:schemeClr val="bg1"/>
                </a:solidFill>
                <a:latin typeface="Times New Roman" pitchFamily="18" charset="0"/>
                <a:cs typeface="Times New Roman" pitchFamily="18" charset="0"/>
              </a:rPr>
              <a:t> </a:t>
            </a:r>
            <a:r>
              <a:rPr lang="ru-RU" sz="2400" dirty="0" err="1">
                <a:solidFill>
                  <a:schemeClr val="bg1"/>
                </a:solidFill>
                <a:latin typeface="Times New Roman" pitchFamily="18" charset="0"/>
                <a:cs typeface="Times New Roman" pitchFamily="18" charset="0"/>
              </a:rPr>
              <a:t>здоров’ю</a:t>
            </a:r>
            <a:r>
              <a:rPr lang="ru-RU" sz="2400" dirty="0">
                <a:solidFill>
                  <a:schemeClr val="bg1"/>
                </a:solidFill>
                <a:latin typeface="Times New Roman" pitchFamily="18" charset="0"/>
                <a:cs typeface="Times New Roman" pitchFamily="18" charset="0"/>
              </a:rPr>
              <a:t> </a:t>
            </a:r>
            <a:r>
              <a:rPr lang="ru-RU" sz="2400" dirty="0" err="1">
                <a:solidFill>
                  <a:schemeClr val="bg1"/>
                </a:solidFill>
                <a:latin typeface="Times New Roman" pitchFamily="18" charset="0"/>
                <a:cs typeface="Times New Roman" pitchFamily="18" charset="0"/>
              </a:rPr>
              <a:t>здобувача</a:t>
            </a:r>
            <a:r>
              <a:rPr lang="ru-RU" sz="2400" dirty="0">
                <a:solidFill>
                  <a:schemeClr val="bg1"/>
                </a:solidFill>
                <a:latin typeface="Times New Roman" pitchFamily="18" charset="0"/>
                <a:cs typeface="Times New Roman" pitchFamily="18" charset="0"/>
              </a:rPr>
              <a:t> </a:t>
            </a:r>
            <a:r>
              <a:rPr lang="ru-RU" sz="2400" dirty="0" err="1">
                <a:solidFill>
                  <a:schemeClr val="bg1"/>
                </a:solidFill>
                <a:latin typeface="Times New Roman" pitchFamily="18" charset="0"/>
                <a:cs typeface="Times New Roman" pitchFamily="18" charset="0"/>
              </a:rPr>
              <a:t>освіти</a:t>
            </a:r>
            <a:r>
              <a:rPr lang="ru-RU" sz="2400" dirty="0" smtClean="0">
                <a:solidFill>
                  <a:schemeClr val="bg1"/>
                </a:solidFill>
                <a:latin typeface="Times New Roman" pitchFamily="18" charset="0"/>
                <a:cs typeface="Times New Roman" pitchFamily="18" charset="0"/>
              </a:rPr>
              <a:t>;</a:t>
            </a:r>
          </a:p>
          <a:p>
            <a:r>
              <a:rPr lang="uk-UA" sz="2400" dirty="0" smtClean="0">
                <a:solidFill>
                  <a:schemeClr val="bg1"/>
                </a:solidFill>
                <a:latin typeface="Times New Roman" pitchFamily="18" charset="0"/>
                <a:cs typeface="Times New Roman" pitchFamily="18" charset="0"/>
              </a:rPr>
              <a:t>частина 3  </a:t>
            </a:r>
            <a:r>
              <a:rPr lang="uk-UA" sz="2400" dirty="0" smtClean="0">
                <a:solidFill>
                  <a:srgbClr val="FFFF00"/>
                </a:solidFill>
                <a:latin typeface="Times New Roman" pitchFamily="18" charset="0"/>
                <a:cs typeface="Times New Roman" pitchFamily="18" charset="0"/>
              </a:rPr>
              <a:t>(Обов'язки) </a:t>
            </a:r>
            <a:r>
              <a:rPr lang="uk-UA" sz="2400" dirty="0" smtClean="0">
                <a:solidFill>
                  <a:schemeClr val="bg1"/>
                </a:solidFill>
                <a:latin typeface="Times New Roman" pitchFamily="18" charset="0"/>
                <a:cs typeface="Times New Roman" pitchFamily="18" charset="0"/>
              </a:rPr>
              <a:t>абзац 6:</a:t>
            </a:r>
            <a:endParaRPr lang="ru-RU" sz="2400" dirty="0">
              <a:solidFill>
                <a:schemeClr val="bg1"/>
              </a:solidFill>
              <a:latin typeface="Times New Roman" pitchFamily="18" charset="0"/>
              <a:cs typeface="Times New Roman" pitchFamily="18" charset="0"/>
            </a:endParaRPr>
          </a:p>
          <a:p>
            <a:r>
              <a:rPr lang="uk-UA" sz="2400" dirty="0">
                <a:solidFill>
                  <a:schemeClr val="bg1"/>
                </a:solidFill>
                <a:latin typeface="Times New Roman" pitchFamily="18" charset="0"/>
                <a:cs typeface="Times New Roman" pitchFamily="18" charset="0"/>
              </a:rPr>
              <a:t>«</a:t>
            </a:r>
            <a:r>
              <a:rPr lang="uk-UA" sz="2400" b="1" dirty="0">
                <a:solidFill>
                  <a:schemeClr val="bg1"/>
                </a:solidFill>
                <a:latin typeface="Times New Roman" pitchFamily="18" charset="0"/>
                <a:cs typeface="Times New Roman" pitchFamily="18" charset="0"/>
              </a:rPr>
              <a:t>повідомляти керівництво закладу освіти про факти </a:t>
            </a:r>
            <a:r>
              <a:rPr lang="uk-UA" sz="2400" b="1" dirty="0" err="1">
                <a:solidFill>
                  <a:srgbClr val="FF0000"/>
                </a:solidFill>
                <a:latin typeface="Times New Roman" pitchFamily="18" charset="0"/>
                <a:cs typeface="Times New Roman" pitchFamily="18" charset="0"/>
              </a:rPr>
              <a:t>булінгу</a:t>
            </a:r>
            <a:r>
              <a:rPr lang="uk-UA" sz="2400" b="1" dirty="0">
                <a:solidFill>
                  <a:schemeClr val="bg1"/>
                </a:solidFill>
                <a:latin typeface="Times New Roman" pitchFamily="18" charset="0"/>
                <a:cs typeface="Times New Roman" pitchFamily="18" charset="0"/>
              </a:rPr>
              <a:t> </a:t>
            </a:r>
            <a:r>
              <a:rPr lang="uk-UA" sz="2400" b="1" dirty="0">
                <a:solidFill>
                  <a:srgbClr val="FF0000"/>
                </a:solidFill>
                <a:latin typeface="Times New Roman" pitchFamily="18" charset="0"/>
                <a:cs typeface="Times New Roman" pitchFamily="18" charset="0"/>
              </a:rPr>
              <a:t>(цькування) </a:t>
            </a:r>
            <a:r>
              <a:rPr lang="uk-UA" sz="2400" dirty="0">
                <a:solidFill>
                  <a:schemeClr val="bg1"/>
                </a:solidFill>
                <a:latin typeface="Times New Roman" pitchFamily="18" charset="0"/>
                <a:cs typeface="Times New Roman" pitchFamily="18" charset="0"/>
              </a:rPr>
              <a:t>стосовно здобувачів освіти, педагогічних, науково-педагогічних, наукових працівників, інших осіб, які залучаються до освітнього процесу, свідком якого вони були особисто або інформацію про які отримали від інших осіб, вживати невідкладних заходів для припинення </a:t>
            </a:r>
            <a:r>
              <a:rPr lang="uk-UA" sz="2400" dirty="0" err="1">
                <a:solidFill>
                  <a:schemeClr val="bg1"/>
                </a:solidFill>
                <a:latin typeface="Times New Roman" pitchFamily="18" charset="0"/>
                <a:cs typeface="Times New Roman" pitchFamily="18" charset="0"/>
              </a:rPr>
              <a:t>булінгу</a:t>
            </a:r>
            <a:r>
              <a:rPr lang="uk-UA" sz="2400" dirty="0">
                <a:solidFill>
                  <a:schemeClr val="bg1"/>
                </a:solidFill>
                <a:latin typeface="Times New Roman" pitchFamily="18" charset="0"/>
                <a:cs typeface="Times New Roman" pitchFamily="18" charset="0"/>
              </a:rPr>
              <a:t> (цькування)»;</a:t>
            </a:r>
            <a:endParaRPr lang="ru-RU"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195704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42139" y="0"/>
            <a:ext cx="9907721" cy="6858000"/>
          </a:xfrm>
          <a:prstGeom prst="rect">
            <a:avLst/>
          </a:prstGeom>
        </p:spPr>
      </p:pic>
      <p:sp>
        <p:nvSpPr>
          <p:cNvPr id="8" name="TextBox 7"/>
          <p:cNvSpPr txBox="1"/>
          <p:nvPr/>
        </p:nvSpPr>
        <p:spPr>
          <a:xfrm>
            <a:off x="1424885" y="258901"/>
            <a:ext cx="9409891" cy="6001643"/>
          </a:xfrm>
          <a:prstGeom prst="rect">
            <a:avLst/>
          </a:prstGeom>
          <a:noFill/>
        </p:spPr>
        <p:txBody>
          <a:bodyPr wrap="square" rtlCol="0">
            <a:spAutoFit/>
          </a:bodyPr>
          <a:lstStyle/>
          <a:p>
            <a:pPr algn="ctr"/>
            <a:r>
              <a:rPr lang="uk-UA" sz="2400" dirty="0" smtClean="0">
                <a:solidFill>
                  <a:srgbClr val="FFFF00"/>
                </a:solidFill>
                <a:latin typeface="Times New Roman" pitchFamily="18" charset="0"/>
                <a:cs typeface="Times New Roman" pitchFamily="18" charset="0"/>
              </a:rPr>
              <a:t>Закон України «Про освіту»</a:t>
            </a:r>
          </a:p>
          <a:p>
            <a:r>
              <a:rPr lang="uk-UA" sz="2400" dirty="0" smtClean="0">
                <a:solidFill>
                  <a:srgbClr val="FFFF00"/>
                </a:solidFill>
                <a:latin typeface="Times New Roman" pitchFamily="18" charset="0"/>
                <a:cs typeface="Times New Roman" pitchFamily="18" charset="0"/>
              </a:rPr>
              <a:t>Ст. 54. </a:t>
            </a:r>
            <a:r>
              <a:rPr lang="ru-RU" sz="2400" b="1" dirty="0">
                <a:solidFill>
                  <a:srgbClr val="FFFF00"/>
                </a:solidFill>
                <a:latin typeface="Times New Roman" pitchFamily="18" charset="0"/>
                <a:cs typeface="Times New Roman" pitchFamily="18" charset="0"/>
              </a:rPr>
              <a:t>Права та </a:t>
            </a:r>
            <a:r>
              <a:rPr lang="ru-RU" sz="2400" b="1" dirty="0" err="1">
                <a:solidFill>
                  <a:srgbClr val="FFFF00"/>
                </a:solidFill>
                <a:latin typeface="Times New Roman" pitchFamily="18" charset="0"/>
                <a:cs typeface="Times New Roman" pitchFamily="18" charset="0"/>
              </a:rPr>
              <a:t>обов’язки</a:t>
            </a:r>
            <a:r>
              <a:rPr lang="ru-RU" sz="2400" b="1" dirty="0">
                <a:solidFill>
                  <a:srgbClr val="FFFF00"/>
                </a:solidFill>
                <a:latin typeface="Times New Roman" pitchFamily="18" charset="0"/>
                <a:cs typeface="Times New Roman" pitchFamily="18" charset="0"/>
              </a:rPr>
              <a:t> </a:t>
            </a:r>
            <a:r>
              <a:rPr lang="ru-RU" sz="2400" b="1" dirty="0" err="1">
                <a:solidFill>
                  <a:srgbClr val="FFFF00"/>
                </a:solidFill>
                <a:latin typeface="Times New Roman" pitchFamily="18" charset="0"/>
                <a:cs typeface="Times New Roman" pitchFamily="18" charset="0"/>
              </a:rPr>
              <a:t>педагогічних</a:t>
            </a:r>
            <a:r>
              <a:rPr lang="ru-RU" sz="2400" b="1" dirty="0">
                <a:solidFill>
                  <a:srgbClr val="FFFF00"/>
                </a:solidFill>
                <a:latin typeface="Times New Roman" pitchFamily="18" charset="0"/>
                <a:cs typeface="Times New Roman" pitchFamily="18" charset="0"/>
              </a:rPr>
              <a:t>, </a:t>
            </a:r>
            <a:r>
              <a:rPr lang="ru-RU" sz="2400" b="1" dirty="0" err="1">
                <a:solidFill>
                  <a:srgbClr val="FFFF00"/>
                </a:solidFill>
                <a:latin typeface="Times New Roman" pitchFamily="18" charset="0"/>
                <a:cs typeface="Times New Roman" pitchFamily="18" charset="0"/>
              </a:rPr>
              <a:t>науково-педагогічних</a:t>
            </a:r>
            <a:r>
              <a:rPr lang="ru-RU" sz="2400" b="1" dirty="0">
                <a:solidFill>
                  <a:srgbClr val="FFFF00"/>
                </a:solidFill>
                <a:latin typeface="Times New Roman" pitchFamily="18" charset="0"/>
                <a:cs typeface="Times New Roman" pitchFamily="18" charset="0"/>
              </a:rPr>
              <a:t> і </a:t>
            </a:r>
            <a:r>
              <a:rPr lang="ru-RU" sz="2400" b="1" dirty="0" err="1">
                <a:solidFill>
                  <a:srgbClr val="FFFF00"/>
                </a:solidFill>
                <a:latin typeface="Times New Roman" pitchFamily="18" charset="0"/>
                <a:cs typeface="Times New Roman" pitchFamily="18" charset="0"/>
              </a:rPr>
              <a:t>наукових</a:t>
            </a:r>
            <a:r>
              <a:rPr lang="ru-RU" sz="2400" b="1" dirty="0">
                <a:solidFill>
                  <a:srgbClr val="FFFF00"/>
                </a:solidFill>
                <a:latin typeface="Times New Roman" pitchFamily="18" charset="0"/>
                <a:cs typeface="Times New Roman" pitchFamily="18" charset="0"/>
              </a:rPr>
              <a:t> </a:t>
            </a:r>
            <a:r>
              <a:rPr lang="ru-RU" sz="2400" b="1" dirty="0" err="1">
                <a:solidFill>
                  <a:srgbClr val="FFFF00"/>
                </a:solidFill>
                <a:latin typeface="Times New Roman" pitchFamily="18" charset="0"/>
                <a:cs typeface="Times New Roman" pitchFamily="18" charset="0"/>
              </a:rPr>
              <a:t>працівників</a:t>
            </a:r>
            <a:r>
              <a:rPr lang="ru-RU" sz="2400" b="1" dirty="0">
                <a:solidFill>
                  <a:srgbClr val="FFFF00"/>
                </a:solidFill>
                <a:latin typeface="Times New Roman" pitchFamily="18" charset="0"/>
                <a:cs typeface="Times New Roman" pitchFamily="18" charset="0"/>
              </a:rPr>
              <a:t>, </a:t>
            </a:r>
            <a:r>
              <a:rPr lang="ru-RU" sz="2400" b="1" dirty="0" err="1">
                <a:solidFill>
                  <a:srgbClr val="FFFF00"/>
                </a:solidFill>
                <a:latin typeface="Times New Roman" pitchFamily="18" charset="0"/>
                <a:cs typeface="Times New Roman" pitchFamily="18" charset="0"/>
              </a:rPr>
              <a:t>інших</a:t>
            </a:r>
            <a:r>
              <a:rPr lang="ru-RU" sz="2400" b="1" dirty="0">
                <a:solidFill>
                  <a:srgbClr val="FFFF00"/>
                </a:solidFill>
                <a:latin typeface="Times New Roman" pitchFamily="18" charset="0"/>
                <a:cs typeface="Times New Roman" pitchFamily="18" charset="0"/>
              </a:rPr>
              <a:t> </a:t>
            </a:r>
            <a:r>
              <a:rPr lang="ru-RU" sz="2400" b="1" dirty="0" err="1">
                <a:solidFill>
                  <a:srgbClr val="FFFF00"/>
                </a:solidFill>
                <a:latin typeface="Times New Roman" pitchFamily="18" charset="0"/>
                <a:cs typeface="Times New Roman" pitchFamily="18" charset="0"/>
              </a:rPr>
              <a:t>осіб</a:t>
            </a:r>
            <a:r>
              <a:rPr lang="ru-RU" sz="2400" b="1" dirty="0">
                <a:solidFill>
                  <a:srgbClr val="FFFF00"/>
                </a:solidFill>
                <a:latin typeface="Times New Roman" pitchFamily="18" charset="0"/>
                <a:cs typeface="Times New Roman" pitchFamily="18" charset="0"/>
              </a:rPr>
              <a:t>, </a:t>
            </a:r>
            <a:r>
              <a:rPr lang="ru-RU" sz="2400" b="1" dirty="0" err="1">
                <a:solidFill>
                  <a:srgbClr val="FFFF00"/>
                </a:solidFill>
                <a:latin typeface="Times New Roman" pitchFamily="18" charset="0"/>
                <a:cs typeface="Times New Roman" pitchFamily="18" charset="0"/>
              </a:rPr>
              <a:t>які</a:t>
            </a:r>
            <a:r>
              <a:rPr lang="ru-RU" sz="2400" b="1" dirty="0">
                <a:solidFill>
                  <a:srgbClr val="FFFF00"/>
                </a:solidFill>
                <a:latin typeface="Times New Roman" pitchFamily="18" charset="0"/>
                <a:cs typeface="Times New Roman" pitchFamily="18" charset="0"/>
              </a:rPr>
              <a:t> </a:t>
            </a:r>
            <a:r>
              <a:rPr lang="ru-RU" sz="2400" b="1" dirty="0" err="1">
                <a:solidFill>
                  <a:srgbClr val="FFFF00"/>
                </a:solidFill>
                <a:latin typeface="Times New Roman" pitchFamily="18" charset="0"/>
                <a:cs typeface="Times New Roman" pitchFamily="18" charset="0"/>
              </a:rPr>
              <a:t>залучаються</a:t>
            </a:r>
            <a:r>
              <a:rPr lang="ru-RU" sz="2400" b="1" dirty="0">
                <a:solidFill>
                  <a:srgbClr val="FFFF00"/>
                </a:solidFill>
                <a:latin typeface="Times New Roman" pitchFamily="18" charset="0"/>
                <a:cs typeface="Times New Roman" pitchFamily="18" charset="0"/>
              </a:rPr>
              <a:t> до </a:t>
            </a:r>
            <a:r>
              <a:rPr lang="ru-RU" sz="2400" b="1" dirty="0" err="1">
                <a:solidFill>
                  <a:srgbClr val="FFFF00"/>
                </a:solidFill>
                <a:latin typeface="Times New Roman" pitchFamily="18" charset="0"/>
                <a:cs typeface="Times New Roman" pitchFamily="18" charset="0"/>
              </a:rPr>
              <a:t>освітнього</a:t>
            </a:r>
            <a:r>
              <a:rPr lang="ru-RU" sz="2400" b="1" dirty="0">
                <a:solidFill>
                  <a:srgbClr val="FFFF00"/>
                </a:solidFill>
                <a:latin typeface="Times New Roman" pitchFamily="18" charset="0"/>
                <a:cs typeface="Times New Roman" pitchFamily="18" charset="0"/>
              </a:rPr>
              <a:t> </a:t>
            </a:r>
            <a:r>
              <a:rPr lang="ru-RU" sz="2400" b="1" dirty="0" err="1" smtClean="0">
                <a:solidFill>
                  <a:srgbClr val="FFFF00"/>
                </a:solidFill>
                <a:latin typeface="Times New Roman" pitchFamily="18" charset="0"/>
                <a:cs typeface="Times New Roman" pitchFamily="18" charset="0"/>
              </a:rPr>
              <a:t>процесу</a:t>
            </a:r>
            <a:r>
              <a:rPr lang="uk-UA" sz="2400" dirty="0" smtClean="0">
                <a:solidFill>
                  <a:srgbClr val="FFFF00"/>
                </a:solidFill>
                <a:latin typeface="Times New Roman" pitchFamily="18" charset="0"/>
                <a:cs typeface="Times New Roman" pitchFamily="18" charset="0"/>
              </a:rPr>
              <a:t>:</a:t>
            </a:r>
            <a:endParaRPr lang="ru-RU" sz="2400" dirty="0">
              <a:solidFill>
                <a:srgbClr val="FFFF00"/>
              </a:solidFill>
              <a:latin typeface="Times New Roman" pitchFamily="18" charset="0"/>
              <a:cs typeface="Times New Roman" pitchFamily="18" charset="0"/>
            </a:endParaRPr>
          </a:p>
          <a:p>
            <a:r>
              <a:rPr lang="uk-UA" sz="2400" dirty="0" smtClean="0">
                <a:solidFill>
                  <a:schemeClr val="bg1"/>
                </a:solidFill>
                <a:latin typeface="Times New Roman" pitchFamily="18" charset="0"/>
                <a:cs typeface="Times New Roman" pitchFamily="18" charset="0"/>
              </a:rPr>
              <a:t>частина 1 </a:t>
            </a:r>
            <a:r>
              <a:rPr lang="uk-UA" sz="2400" dirty="0" smtClean="0">
                <a:solidFill>
                  <a:srgbClr val="FFFF00"/>
                </a:solidFill>
                <a:latin typeface="Times New Roman" pitchFamily="18" charset="0"/>
                <a:cs typeface="Times New Roman" pitchFamily="18" charset="0"/>
              </a:rPr>
              <a:t>(Права) </a:t>
            </a:r>
            <a:r>
              <a:rPr lang="uk-UA" sz="2400" dirty="0" smtClean="0">
                <a:solidFill>
                  <a:schemeClr val="bg1"/>
                </a:solidFill>
                <a:latin typeface="Times New Roman" pitchFamily="18" charset="0"/>
                <a:cs typeface="Times New Roman" pitchFamily="18" charset="0"/>
              </a:rPr>
              <a:t>абзац 20:</a:t>
            </a:r>
            <a:endParaRPr lang="ru-RU" sz="2400" dirty="0">
              <a:solidFill>
                <a:schemeClr val="bg1"/>
              </a:solidFill>
              <a:latin typeface="Times New Roman" pitchFamily="18" charset="0"/>
              <a:cs typeface="Times New Roman" pitchFamily="18" charset="0"/>
            </a:endParaRPr>
          </a:p>
          <a:p>
            <a:r>
              <a:rPr lang="uk-UA" sz="2400" dirty="0">
                <a:solidFill>
                  <a:schemeClr val="bg1"/>
                </a:solidFill>
                <a:latin typeface="Times New Roman" pitchFamily="18" charset="0"/>
                <a:cs typeface="Times New Roman" pitchFamily="18" charset="0"/>
              </a:rPr>
              <a:t>«захист під час освітнього процесу від будь-яких форм насильства та експлуатації, у тому числі </a:t>
            </a:r>
            <a:r>
              <a:rPr lang="uk-UA" sz="2400" dirty="0" err="1">
                <a:solidFill>
                  <a:schemeClr val="bg1"/>
                </a:solidFill>
                <a:latin typeface="Times New Roman" pitchFamily="18" charset="0"/>
                <a:cs typeface="Times New Roman" pitchFamily="18" charset="0"/>
              </a:rPr>
              <a:t>булінгу</a:t>
            </a:r>
            <a:r>
              <a:rPr lang="uk-UA" sz="2400" dirty="0">
                <a:solidFill>
                  <a:schemeClr val="bg1"/>
                </a:solidFill>
                <a:latin typeface="Times New Roman" pitchFamily="18" charset="0"/>
                <a:cs typeface="Times New Roman" pitchFamily="18" charset="0"/>
              </a:rPr>
              <a:t> (цькування), дискримінації за будь-якою ознакою, від пропаганди та агітації, що завдають шкоди здоров’ю»;</a:t>
            </a:r>
            <a:endParaRPr lang="ru-RU" sz="2400" dirty="0">
              <a:solidFill>
                <a:schemeClr val="bg1"/>
              </a:solidFill>
              <a:latin typeface="Times New Roman" pitchFamily="18" charset="0"/>
              <a:cs typeface="Times New Roman" pitchFamily="18" charset="0"/>
            </a:endParaRPr>
          </a:p>
          <a:p>
            <a:r>
              <a:rPr lang="uk-UA" sz="2400" dirty="0" smtClean="0">
                <a:solidFill>
                  <a:schemeClr val="bg1"/>
                </a:solidFill>
                <a:latin typeface="Times New Roman" pitchFamily="18" charset="0"/>
                <a:cs typeface="Times New Roman" pitchFamily="18" charset="0"/>
              </a:rPr>
              <a:t>частина </a:t>
            </a:r>
            <a:r>
              <a:rPr lang="uk-UA" sz="2400" dirty="0">
                <a:solidFill>
                  <a:schemeClr val="bg1"/>
                </a:solidFill>
                <a:latin typeface="Times New Roman" pitchFamily="18" charset="0"/>
                <a:cs typeface="Times New Roman" pitchFamily="18" charset="0"/>
              </a:rPr>
              <a:t>2</a:t>
            </a:r>
            <a:r>
              <a:rPr lang="uk-UA" sz="2400" dirty="0" smtClean="0">
                <a:solidFill>
                  <a:schemeClr val="bg1"/>
                </a:solidFill>
                <a:latin typeface="Times New Roman" pitchFamily="18" charset="0"/>
                <a:cs typeface="Times New Roman" pitchFamily="18" charset="0"/>
              </a:rPr>
              <a:t>  </a:t>
            </a:r>
            <a:r>
              <a:rPr lang="uk-UA" sz="2400" dirty="0" smtClean="0">
                <a:solidFill>
                  <a:srgbClr val="FFFF00"/>
                </a:solidFill>
                <a:latin typeface="Times New Roman" pitchFamily="18" charset="0"/>
                <a:cs typeface="Times New Roman" pitchFamily="18" charset="0"/>
              </a:rPr>
              <a:t>(Обов'язки) </a:t>
            </a:r>
            <a:r>
              <a:rPr lang="uk-UA" sz="2400" dirty="0" smtClean="0">
                <a:solidFill>
                  <a:schemeClr val="bg1"/>
                </a:solidFill>
                <a:latin typeface="Times New Roman" pitchFamily="18" charset="0"/>
                <a:cs typeface="Times New Roman" pitchFamily="18" charset="0"/>
              </a:rPr>
              <a:t>абзац 14:</a:t>
            </a:r>
            <a:endParaRPr lang="ru-RU" sz="2400" dirty="0">
              <a:solidFill>
                <a:schemeClr val="bg1"/>
              </a:solidFill>
              <a:latin typeface="Times New Roman" pitchFamily="18" charset="0"/>
              <a:cs typeface="Times New Roman" pitchFamily="18" charset="0"/>
            </a:endParaRPr>
          </a:p>
          <a:p>
            <a:r>
              <a:rPr lang="uk-UA" sz="2400" dirty="0">
                <a:solidFill>
                  <a:schemeClr val="bg1"/>
                </a:solidFill>
                <a:latin typeface="Times New Roman" pitchFamily="18" charset="0"/>
                <a:cs typeface="Times New Roman" pitchFamily="18" charset="0"/>
              </a:rPr>
              <a:t>«повідомляти керівництво закладу освіти про факти </a:t>
            </a:r>
            <a:r>
              <a:rPr lang="uk-UA" sz="2400" dirty="0" err="1">
                <a:solidFill>
                  <a:schemeClr val="bg1"/>
                </a:solidFill>
                <a:latin typeface="Times New Roman" pitchFamily="18" charset="0"/>
                <a:cs typeface="Times New Roman" pitchFamily="18" charset="0"/>
              </a:rPr>
              <a:t>булінгу</a:t>
            </a:r>
            <a:r>
              <a:rPr lang="uk-UA" sz="2400" dirty="0">
                <a:solidFill>
                  <a:schemeClr val="bg1"/>
                </a:solidFill>
                <a:latin typeface="Times New Roman" pitchFamily="18" charset="0"/>
                <a:cs typeface="Times New Roman" pitchFamily="18" charset="0"/>
              </a:rPr>
              <a:t> (цькування) стосовно здобувачів освіти, педагогічних, науково-педагогічних, наукових працівників, інших осіб, які залучаються до освітнього процесу, свідком якого вони були особисто або інформацію про які отримали від інших осіб, вживати невідкладних заходів для припинення </a:t>
            </a:r>
            <a:r>
              <a:rPr lang="uk-UA" sz="2400" dirty="0" err="1">
                <a:solidFill>
                  <a:schemeClr val="bg1"/>
                </a:solidFill>
                <a:latin typeface="Times New Roman" pitchFamily="18" charset="0"/>
                <a:cs typeface="Times New Roman" pitchFamily="18" charset="0"/>
              </a:rPr>
              <a:t>булінгу</a:t>
            </a:r>
            <a:r>
              <a:rPr lang="uk-UA" sz="2400" dirty="0">
                <a:solidFill>
                  <a:schemeClr val="bg1"/>
                </a:solidFill>
                <a:latin typeface="Times New Roman" pitchFamily="18" charset="0"/>
                <a:cs typeface="Times New Roman" pitchFamily="18" charset="0"/>
              </a:rPr>
              <a:t> (цькування)»</a:t>
            </a:r>
            <a:r>
              <a:rPr lang="uk-UA" sz="2400" dirty="0">
                <a:solidFill>
                  <a:schemeClr val="bg1"/>
                </a:solidFill>
              </a:rPr>
              <a:t>;</a:t>
            </a:r>
            <a:endParaRPr lang="ru-RU" sz="2400" dirty="0">
              <a:solidFill>
                <a:schemeClr val="bg1"/>
              </a:solidFill>
            </a:endParaRPr>
          </a:p>
        </p:txBody>
      </p:sp>
    </p:spTree>
    <p:extLst>
      <p:ext uri="{BB962C8B-B14F-4D97-AF65-F5344CB8AC3E}">
        <p14:creationId xmlns:p14="http://schemas.microsoft.com/office/powerpoint/2010/main" xmlns="" val="4195704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42139" y="0"/>
            <a:ext cx="9907721" cy="6858000"/>
          </a:xfrm>
          <a:prstGeom prst="rect">
            <a:avLst/>
          </a:prstGeom>
        </p:spPr>
      </p:pic>
      <p:sp>
        <p:nvSpPr>
          <p:cNvPr id="8" name="TextBox 7"/>
          <p:cNvSpPr txBox="1"/>
          <p:nvPr/>
        </p:nvSpPr>
        <p:spPr>
          <a:xfrm>
            <a:off x="1424885" y="258901"/>
            <a:ext cx="9409891" cy="6001643"/>
          </a:xfrm>
          <a:prstGeom prst="rect">
            <a:avLst/>
          </a:prstGeom>
          <a:noFill/>
        </p:spPr>
        <p:txBody>
          <a:bodyPr wrap="square" rtlCol="0">
            <a:spAutoFit/>
          </a:bodyPr>
          <a:lstStyle/>
          <a:p>
            <a:pPr algn="ctr"/>
            <a:r>
              <a:rPr lang="uk-UA" sz="2400" dirty="0" smtClean="0">
                <a:solidFill>
                  <a:srgbClr val="FFFF00"/>
                </a:solidFill>
                <a:latin typeface="Times New Roman" pitchFamily="18" charset="0"/>
                <a:cs typeface="Times New Roman" pitchFamily="18" charset="0"/>
              </a:rPr>
              <a:t>Закон України «Про освіту»</a:t>
            </a:r>
          </a:p>
          <a:p>
            <a:r>
              <a:rPr lang="uk-UA" sz="2400" dirty="0" smtClean="0">
                <a:solidFill>
                  <a:srgbClr val="FFFF00"/>
                </a:solidFill>
                <a:latin typeface="Times New Roman" pitchFamily="18" charset="0"/>
                <a:cs typeface="Times New Roman" pitchFamily="18" charset="0"/>
              </a:rPr>
              <a:t>Ст. 55. </a:t>
            </a:r>
            <a:r>
              <a:rPr lang="ru-RU" sz="2400" dirty="0">
                <a:solidFill>
                  <a:srgbClr val="FFFF00"/>
                </a:solidFill>
                <a:latin typeface="Times New Roman" pitchFamily="18" charset="0"/>
                <a:cs typeface="Times New Roman" pitchFamily="18" charset="0"/>
              </a:rPr>
              <a:t>Права та </a:t>
            </a:r>
            <a:r>
              <a:rPr lang="ru-RU" sz="2400" dirty="0" err="1">
                <a:solidFill>
                  <a:srgbClr val="FFFF00"/>
                </a:solidFill>
                <a:latin typeface="Times New Roman" pitchFamily="18" charset="0"/>
                <a:cs typeface="Times New Roman" pitchFamily="18" charset="0"/>
              </a:rPr>
              <a:t>обов’язки</a:t>
            </a:r>
            <a:r>
              <a:rPr lang="ru-RU" sz="2400" dirty="0">
                <a:solidFill>
                  <a:srgbClr val="FFFF00"/>
                </a:solidFill>
                <a:latin typeface="Times New Roman" pitchFamily="18" charset="0"/>
                <a:cs typeface="Times New Roman" pitchFamily="18" charset="0"/>
              </a:rPr>
              <a:t> </a:t>
            </a:r>
            <a:r>
              <a:rPr lang="ru-RU" sz="2400" dirty="0" err="1">
                <a:solidFill>
                  <a:srgbClr val="FFFF00"/>
                </a:solidFill>
                <a:latin typeface="Times New Roman" pitchFamily="18" charset="0"/>
                <a:cs typeface="Times New Roman" pitchFamily="18" charset="0"/>
              </a:rPr>
              <a:t>батьків</a:t>
            </a:r>
            <a:r>
              <a:rPr lang="ru-RU" sz="2400" dirty="0">
                <a:solidFill>
                  <a:srgbClr val="FFFF00"/>
                </a:solidFill>
                <a:latin typeface="Times New Roman" pitchFamily="18" charset="0"/>
                <a:cs typeface="Times New Roman" pitchFamily="18" charset="0"/>
              </a:rPr>
              <a:t> </a:t>
            </a:r>
            <a:r>
              <a:rPr lang="ru-RU" sz="2400" dirty="0" err="1">
                <a:solidFill>
                  <a:srgbClr val="FFFF00"/>
                </a:solidFill>
                <a:latin typeface="Times New Roman" pitchFamily="18" charset="0"/>
                <a:cs typeface="Times New Roman" pitchFamily="18" charset="0"/>
              </a:rPr>
              <a:t>здобувачів</a:t>
            </a:r>
            <a:r>
              <a:rPr lang="ru-RU" sz="2400" dirty="0">
                <a:solidFill>
                  <a:srgbClr val="FFFF00"/>
                </a:solidFill>
                <a:latin typeface="Times New Roman" pitchFamily="18" charset="0"/>
                <a:cs typeface="Times New Roman" pitchFamily="18" charset="0"/>
              </a:rPr>
              <a:t> </a:t>
            </a:r>
            <a:r>
              <a:rPr lang="ru-RU" sz="2400" dirty="0" err="1" smtClean="0">
                <a:solidFill>
                  <a:srgbClr val="FFFF00"/>
                </a:solidFill>
                <a:latin typeface="Times New Roman" pitchFamily="18" charset="0"/>
                <a:cs typeface="Times New Roman" pitchFamily="18" charset="0"/>
              </a:rPr>
              <a:t>освіти</a:t>
            </a:r>
            <a:endParaRPr lang="ru-RU" sz="2400" dirty="0" smtClean="0">
              <a:solidFill>
                <a:srgbClr val="FFFF00"/>
              </a:solidFill>
              <a:latin typeface="Times New Roman" pitchFamily="18" charset="0"/>
              <a:cs typeface="Times New Roman" pitchFamily="18" charset="0"/>
            </a:endParaRPr>
          </a:p>
          <a:p>
            <a:r>
              <a:rPr lang="uk-UA" sz="2400" dirty="0" smtClean="0">
                <a:solidFill>
                  <a:schemeClr val="bg1"/>
                </a:solidFill>
                <a:latin typeface="Times New Roman" pitchFamily="18" charset="0"/>
                <a:cs typeface="Times New Roman" pitchFamily="18" charset="0"/>
              </a:rPr>
              <a:t>частина 1 </a:t>
            </a:r>
            <a:r>
              <a:rPr lang="uk-UA" sz="2400" dirty="0" smtClean="0">
                <a:solidFill>
                  <a:srgbClr val="FFFF00"/>
                </a:solidFill>
                <a:latin typeface="Times New Roman" pitchFamily="18" charset="0"/>
                <a:cs typeface="Times New Roman" pitchFamily="18" charset="0"/>
              </a:rPr>
              <a:t>(Права) </a:t>
            </a:r>
            <a:r>
              <a:rPr lang="uk-UA" sz="2400" dirty="0" smtClean="0">
                <a:solidFill>
                  <a:schemeClr val="bg1"/>
                </a:solidFill>
                <a:latin typeface="Times New Roman" pitchFamily="18" charset="0"/>
                <a:cs typeface="Times New Roman" pitchFamily="18" charset="0"/>
              </a:rPr>
              <a:t>абзац 8:</a:t>
            </a:r>
            <a:endParaRPr lang="ru-RU" sz="2400" dirty="0">
              <a:solidFill>
                <a:schemeClr val="bg1"/>
              </a:solidFill>
              <a:latin typeface="Times New Roman" pitchFamily="18" charset="0"/>
              <a:cs typeface="Times New Roman" pitchFamily="18" charset="0"/>
            </a:endParaRPr>
          </a:p>
          <a:p>
            <a:r>
              <a:rPr lang="uk-UA" sz="2400" dirty="0">
                <a:solidFill>
                  <a:schemeClr val="bg1"/>
                </a:solidFill>
                <a:latin typeface="Times New Roman" pitchFamily="18" charset="0"/>
                <a:cs typeface="Times New Roman" pitchFamily="18" charset="0"/>
              </a:rPr>
              <a:t>подавати керівництву або засновнику закладу освіти заяву про випадки </a:t>
            </a:r>
            <a:r>
              <a:rPr lang="uk-UA" sz="2400" dirty="0" err="1">
                <a:solidFill>
                  <a:schemeClr val="bg1"/>
                </a:solidFill>
                <a:latin typeface="Times New Roman" pitchFamily="18" charset="0"/>
                <a:cs typeface="Times New Roman" pitchFamily="18" charset="0"/>
              </a:rPr>
              <a:t>булінгу</a:t>
            </a:r>
            <a:r>
              <a:rPr lang="uk-UA" sz="2400" dirty="0">
                <a:solidFill>
                  <a:schemeClr val="bg1"/>
                </a:solidFill>
                <a:latin typeface="Times New Roman" pitchFamily="18" charset="0"/>
                <a:cs typeface="Times New Roman" pitchFamily="18" charset="0"/>
              </a:rPr>
              <a:t> (цькування) стосовно дитини або будь-якого іншого учасника освітнього процесу;</a:t>
            </a:r>
            <a:endParaRPr lang="ru-RU" sz="2400" dirty="0">
              <a:solidFill>
                <a:schemeClr val="bg1"/>
              </a:solidFill>
              <a:latin typeface="Times New Roman" pitchFamily="18" charset="0"/>
              <a:cs typeface="Times New Roman" pitchFamily="18" charset="0"/>
            </a:endParaRPr>
          </a:p>
          <a:p>
            <a:r>
              <a:rPr lang="uk-UA" sz="2400" dirty="0">
                <a:solidFill>
                  <a:schemeClr val="bg1"/>
                </a:solidFill>
                <a:latin typeface="Times New Roman" pitchFamily="18" charset="0"/>
                <a:cs typeface="Times New Roman" pitchFamily="18" charset="0"/>
              </a:rPr>
              <a:t>абзац </a:t>
            </a:r>
            <a:r>
              <a:rPr lang="uk-UA" sz="2400" dirty="0" smtClean="0">
                <a:solidFill>
                  <a:schemeClr val="bg1"/>
                </a:solidFill>
                <a:latin typeface="Times New Roman" pitchFamily="18" charset="0"/>
                <a:cs typeface="Times New Roman" pitchFamily="18" charset="0"/>
              </a:rPr>
              <a:t>9:</a:t>
            </a:r>
          </a:p>
          <a:p>
            <a:r>
              <a:rPr lang="uk-UA" sz="2400" dirty="0" smtClean="0">
                <a:solidFill>
                  <a:schemeClr val="bg1"/>
                </a:solidFill>
                <a:latin typeface="Times New Roman" pitchFamily="18" charset="0"/>
                <a:cs typeface="Times New Roman" pitchFamily="18" charset="0"/>
              </a:rPr>
              <a:t> вимагати </a:t>
            </a:r>
            <a:r>
              <a:rPr lang="uk-UA" sz="2400" dirty="0">
                <a:solidFill>
                  <a:schemeClr val="bg1"/>
                </a:solidFill>
                <a:latin typeface="Times New Roman" pitchFamily="18" charset="0"/>
                <a:cs typeface="Times New Roman" pitchFamily="18" charset="0"/>
              </a:rPr>
              <a:t>повного та неупередженого розслідування випадків </a:t>
            </a:r>
            <a:r>
              <a:rPr lang="uk-UA" sz="2400" dirty="0" err="1">
                <a:solidFill>
                  <a:schemeClr val="bg1"/>
                </a:solidFill>
                <a:latin typeface="Times New Roman" pitchFamily="18" charset="0"/>
                <a:cs typeface="Times New Roman" pitchFamily="18" charset="0"/>
              </a:rPr>
              <a:t>булінгу</a:t>
            </a:r>
            <a:r>
              <a:rPr lang="uk-UA" sz="2400" dirty="0">
                <a:solidFill>
                  <a:schemeClr val="bg1"/>
                </a:solidFill>
                <a:latin typeface="Times New Roman" pitchFamily="18" charset="0"/>
                <a:cs typeface="Times New Roman" pitchFamily="18" charset="0"/>
              </a:rPr>
              <a:t> (цькування) стосовно дитини або будь-якого іншого учасника освітнього процесу;</a:t>
            </a:r>
            <a:endParaRPr lang="ru-RU" sz="2400" dirty="0">
              <a:solidFill>
                <a:schemeClr val="bg1"/>
              </a:solidFill>
              <a:latin typeface="Times New Roman" pitchFamily="18" charset="0"/>
              <a:cs typeface="Times New Roman" pitchFamily="18" charset="0"/>
            </a:endParaRPr>
          </a:p>
          <a:p>
            <a:r>
              <a:rPr lang="uk-UA" sz="2400" dirty="0" smtClean="0">
                <a:solidFill>
                  <a:schemeClr val="bg1"/>
                </a:solidFill>
                <a:latin typeface="Times New Roman" pitchFamily="18" charset="0"/>
                <a:cs typeface="Times New Roman" pitchFamily="18" charset="0"/>
              </a:rPr>
              <a:t>частина 3  </a:t>
            </a:r>
            <a:r>
              <a:rPr lang="uk-UA" sz="2400" dirty="0" smtClean="0">
                <a:solidFill>
                  <a:srgbClr val="FFFF00"/>
                </a:solidFill>
                <a:latin typeface="Times New Roman" pitchFamily="18" charset="0"/>
                <a:cs typeface="Times New Roman" pitchFamily="18" charset="0"/>
              </a:rPr>
              <a:t>(Обов'язки) </a:t>
            </a:r>
            <a:r>
              <a:rPr lang="uk-UA" sz="2400" dirty="0" smtClean="0">
                <a:solidFill>
                  <a:schemeClr val="bg1"/>
                </a:solidFill>
                <a:latin typeface="Times New Roman" pitchFamily="18" charset="0"/>
                <a:cs typeface="Times New Roman" pitchFamily="18" charset="0"/>
              </a:rPr>
              <a:t>абзац 11:</a:t>
            </a:r>
            <a:endParaRPr lang="ru-RU" sz="2400" dirty="0">
              <a:solidFill>
                <a:schemeClr val="bg1"/>
              </a:solidFill>
              <a:latin typeface="Times New Roman" pitchFamily="18" charset="0"/>
              <a:cs typeface="Times New Roman" pitchFamily="18" charset="0"/>
            </a:endParaRPr>
          </a:p>
          <a:p>
            <a:r>
              <a:rPr lang="uk-UA" sz="2400" dirty="0">
                <a:solidFill>
                  <a:schemeClr val="bg1"/>
                </a:solidFill>
                <a:latin typeface="Times New Roman" pitchFamily="18" charset="0"/>
                <a:cs typeface="Times New Roman" pitchFamily="18" charset="0"/>
              </a:rPr>
              <a:t>сприяти керівництву закладу освіти у проведенні розслідування щодо випадків </a:t>
            </a:r>
            <a:r>
              <a:rPr lang="uk-UA" sz="2400" dirty="0" err="1">
                <a:solidFill>
                  <a:schemeClr val="bg1"/>
                </a:solidFill>
                <a:latin typeface="Times New Roman" pitchFamily="18" charset="0"/>
                <a:cs typeface="Times New Roman" pitchFamily="18" charset="0"/>
              </a:rPr>
              <a:t>булінгу</a:t>
            </a:r>
            <a:r>
              <a:rPr lang="uk-UA" sz="2400" dirty="0">
                <a:solidFill>
                  <a:schemeClr val="bg1"/>
                </a:solidFill>
                <a:latin typeface="Times New Roman" pitchFamily="18" charset="0"/>
                <a:cs typeface="Times New Roman" pitchFamily="18" charset="0"/>
              </a:rPr>
              <a:t> (цькування);</a:t>
            </a:r>
            <a:endParaRPr lang="ru-RU" sz="2400" dirty="0">
              <a:solidFill>
                <a:schemeClr val="bg1"/>
              </a:solidFill>
              <a:latin typeface="Times New Roman" pitchFamily="18" charset="0"/>
              <a:cs typeface="Times New Roman" pitchFamily="18" charset="0"/>
            </a:endParaRPr>
          </a:p>
          <a:p>
            <a:r>
              <a:rPr lang="uk-UA" sz="2400" dirty="0">
                <a:solidFill>
                  <a:schemeClr val="bg1"/>
                </a:solidFill>
                <a:latin typeface="Times New Roman" pitchFamily="18" charset="0"/>
                <a:cs typeface="Times New Roman" pitchFamily="18" charset="0"/>
              </a:rPr>
              <a:t>абзац </a:t>
            </a:r>
            <a:r>
              <a:rPr lang="uk-UA" sz="2400" dirty="0" smtClean="0">
                <a:solidFill>
                  <a:schemeClr val="bg1"/>
                </a:solidFill>
                <a:latin typeface="Times New Roman" pitchFamily="18" charset="0"/>
                <a:cs typeface="Times New Roman" pitchFamily="18" charset="0"/>
              </a:rPr>
              <a:t>12:</a:t>
            </a:r>
            <a:endParaRPr lang="ru-RU" sz="2400" dirty="0">
              <a:solidFill>
                <a:schemeClr val="bg1"/>
              </a:solidFill>
              <a:latin typeface="Times New Roman" pitchFamily="18" charset="0"/>
              <a:cs typeface="Times New Roman" pitchFamily="18" charset="0"/>
            </a:endParaRPr>
          </a:p>
          <a:p>
            <a:r>
              <a:rPr lang="uk-UA" sz="2400" dirty="0" smtClean="0">
                <a:solidFill>
                  <a:schemeClr val="bg1"/>
                </a:solidFill>
                <a:latin typeface="Times New Roman" pitchFamily="18" charset="0"/>
                <a:cs typeface="Times New Roman" pitchFamily="18" charset="0"/>
              </a:rPr>
              <a:t>виконувати </a:t>
            </a:r>
            <a:r>
              <a:rPr lang="uk-UA" sz="2400" dirty="0">
                <a:solidFill>
                  <a:schemeClr val="bg1"/>
                </a:solidFill>
                <a:latin typeface="Times New Roman" pitchFamily="18" charset="0"/>
                <a:cs typeface="Times New Roman" pitchFamily="18" charset="0"/>
              </a:rPr>
              <a:t>рішення та рекомендації комісії з розгляду випадків </a:t>
            </a:r>
            <a:r>
              <a:rPr lang="uk-UA" sz="2400" dirty="0" err="1">
                <a:solidFill>
                  <a:schemeClr val="bg1"/>
                </a:solidFill>
                <a:latin typeface="Times New Roman" pitchFamily="18" charset="0"/>
                <a:cs typeface="Times New Roman" pitchFamily="18" charset="0"/>
              </a:rPr>
              <a:t>булінгу</a:t>
            </a:r>
            <a:r>
              <a:rPr lang="uk-UA" sz="2400" dirty="0">
                <a:solidFill>
                  <a:schemeClr val="bg1"/>
                </a:solidFill>
                <a:latin typeface="Times New Roman" pitchFamily="18" charset="0"/>
                <a:cs typeface="Times New Roman" pitchFamily="18" charset="0"/>
              </a:rPr>
              <a:t> (цькування) в закладі </a:t>
            </a:r>
            <a:r>
              <a:rPr lang="uk-UA" sz="2400" dirty="0" smtClean="0">
                <a:solidFill>
                  <a:schemeClr val="bg1"/>
                </a:solidFill>
                <a:latin typeface="Times New Roman" pitchFamily="18" charset="0"/>
                <a:cs typeface="Times New Roman" pitchFamily="18" charset="0"/>
              </a:rPr>
              <a:t>освіти</a:t>
            </a:r>
            <a:endParaRPr lang="ru-RU"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637315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42139" y="0"/>
            <a:ext cx="9907721" cy="6858000"/>
          </a:xfrm>
          <a:prstGeom prst="rect">
            <a:avLst/>
          </a:prstGeom>
        </p:spPr>
      </p:pic>
      <p:sp>
        <p:nvSpPr>
          <p:cNvPr id="8" name="TextBox 7"/>
          <p:cNvSpPr txBox="1"/>
          <p:nvPr/>
        </p:nvSpPr>
        <p:spPr>
          <a:xfrm>
            <a:off x="1391053" y="595330"/>
            <a:ext cx="9409891" cy="4893647"/>
          </a:xfrm>
          <a:prstGeom prst="rect">
            <a:avLst/>
          </a:prstGeom>
          <a:noFill/>
        </p:spPr>
        <p:txBody>
          <a:bodyPr wrap="square" rtlCol="0">
            <a:spAutoFit/>
          </a:bodyPr>
          <a:lstStyle/>
          <a:p>
            <a:pPr algn="ctr"/>
            <a:r>
              <a:rPr lang="ru-RU" sz="2400" b="1" dirty="0">
                <a:solidFill>
                  <a:srgbClr val="FFFF00"/>
                </a:solidFill>
                <a:latin typeface="Times New Roman" panose="02020603050405020304" pitchFamily="18" charset="0"/>
                <a:cs typeface="Times New Roman" panose="02020603050405020304" pitchFamily="18" charset="0"/>
              </a:rPr>
              <a:t>КОНСТИТУЦІЯ </a:t>
            </a:r>
            <a:r>
              <a:rPr lang="ru-RU" sz="2400" b="1" dirty="0" smtClean="0">
                <a:solidFill>
                  <a:srgbClr val="FFFF00"/>
                </a:solidFill>
                <a:latin typeface="Times New Roman" panose="02020603050405020304" pitchFamily="18" charset="0"/>
                <a:cs typeface="Times New Roman" panose="02020603050405020304" pitchFamily="18" charset="0"/>
              </a:rPr>
              <a:t>УКРАЇНИ </a:t>
            </a:r>
            <a:r>
              <a:rPr lang="ru-RU" sz="2400" b="1" dirty="0" err="1" smtClean="0">
                <a:solidFill>
                  <a:srgbClr val="FFFF00"/>
                </a:solidFill>
                <a:latin typeface="Times New Roman" panose="02020603050405020304" pitchFamily="18" charset="0"/>
                <a:cs typeface="Times New Roman" panose="02020603050405020304" pitchFamily="18" charset="0"/>
              </a:rPr>
              <a:t>від</a:t>
            </a:r>
            <a:r>
              <a:rPr lang="ru-RU" sz="2400" b="1" dirty="0" smtClean="0">
                <a:solidFill>
                  <a:srgbClr val="FFFF00"/>
                </a:solidFill>
                <a:latin typeface="Times New Roman" panose="02020603050405020304" pitchFamily="18" charset="0"/>
                <a:cs typeface="Times New Roman" panose="02020603050405020304" pitchFamily="18" charset="0"/>
              </a:rPr>
              <a:t> 28.06.1996 р. </a:t>
            </a:r>
            <a:r>
              <a:rPr lang="ru-RU" sz="2400" b="1" dirty="0">
                <a:solidFill>
                  <a:srgbClr val="FFFF00"/>
                </a:solidFill>
                <a:latin typeface="Times New Roman" panose="02020603050405020304" pitchFamily="18" charset="0"/>
                <a:cs typeface="Times New Roman" panose="02020603050405020304" pitchFamily="18" charset="0"/>
              </a:rPr>
              <a:t>254к/96-ВР</a:t>
            </a:r>
            <a:endParaRPr lang="ru-RU" sz="2400" b="1" dirty="0" smtClean="0">
              <a:solidFill>
                <a:srgbClr val="FFFF00"/>
              </a:solidFill>
              <a:latin typeface="Times New Roman" panose="02020603050405020304" pitchFamily="18" charset="0"/>
              <a:cs typeface="Times New Roman" panose="02020603050405020304" pitchFamily="18" charset="0"/>
            </a:endParaRPr>
          </a:p>
          <a:p>
            <a:r>
              <a:rPr lang="ru-RU" sz="2400" b="1" dirty="0" err="1">
                <a:solidFill>
                  <a:srgbClr val="FFFF00"/>
                </a:solidFill>
                <a:latin typeface="Times New Roman" panose="02020603050405020304" pitchFamily="18" charset="0"/>
                <a:cs typeface="Times New Roman" panose="02020603050405020304" pitchFamily="18" charset="0"/>
              </a:rPr>
              <a:t>Стаття</a:t>
            </a:r>
            <a:r>
              <a:rPr lang="ru-RU" sz="2400" b="1" dirty="0">
                <a:solidFill>
                  <a:srgbClr val="FFFF00"/>
                </a:solidFill>
                <a:latin typeface="Times New Roman" panose="02020603050405020304" pitchFamily="18" charset="0"/>
                <a:cs typeface="Times New Roman" panose="02020603050405020304" pitchFamily="18" charset="0"/>
              </a:rPr>
              <a:t> 51</a:t>
            </a:r>
            <a:r>
              <a:rPr lang="ru-RU" sz="2400" b="1" dirty="0" smtClean="0">
                <a:solidFill>
                  <a:srgbClr val="FFFF00"/>
                </a:solidFill>
                <a:latin typeface="Times New Roman" panose="02020603050405020304" pitchFamily="18" charset="0"/>
                <a:cs typeface="Times New Roman" panose="02020603050405020304" pitchFamily="18" charset="0"/>
              </a:rPr>
              <a:t>.</a:t>
            </a:r>
          </a:p>
          <a:p>
            <a:r>
              <a:rPr lang="uk-UA" sz="2400" b="1" dirty="0" smtClean="0">
                <a:solidFill>
                  <a:schemeClr val="bg1"/>
                </a:solidFill>
                <a:latin typeface="Times New Roman" panose="02020603050405020304" pitchFamily="18" charset="0"/>
                <a:cs typeface="Times New Roman" panose="02020603050405020304" pitchFamily="18" charset="0"/>
              </a:rPr>
              <a:t>…</a:t>
            </a:r>
            <a:endParaRPr lang="ru-RU" sz="2400" b="1" dirty="0" smtClean="0">
              <a:solidFill>
                <a:schemeClr val="bg1"/>
              </a:solidFill>
              <a:latin typeface="Times New Roman" panose="02020603050405020304" pitchFamily="18" charset="0"/>
              <a:cs typeface="Times New Roman" panose="02020603050405020304" pitchFamily="18" charset="0"/>
            </a:endParaRPr>
          </a:p>
          <a:p>
            <a:r>
              <a:rPr lang="ru-RU" sz="2400" dirty="0">
                <a:solidFill>
                  <a:schemeClr val="bg1"/>
                </a:solidFill>
                <a:latin typeface="Times New Roman" panose="02020603050405020304" pitchFamily="18" charset="0"/>
                <a:cs typeface="Times New Roman" panose="02020603050405020304" pitchFamily="18" charset="0"/>
              </a:rPr>
              <a:t>Батьки </a:t>
            </a:r>
            <a:r>
              <a:rPr lang="ru-RU" sz="2400" dirty="0" err="1">
                <a:solidFill>
                  <a:schemeClr val="bg1"/>
                </a:solidFill>
                <a:latin typeface="Times New Roman" panose="02020603050405020304" pitchFamily="18" charset="0"/>
                <a:cs typeface="Times New Roman" panose="02020603050405020304" pitchFamily="18" charset="0"/>
              </a:rPr>
              <a:t>зобов'язані</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утримувати</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дітей</a:t>
            </a:r>
            <a:r>
              <a:rPr lang="ru-RU" sz="2400" dirty="0">
                <a:solidFill>
                  <a:schemeClr val="bg1"/>
                </a:solidFill>
                <a:latin typeface="Times New Roman" panose="02020603050405020304" pitchFamily="18" charset="0"/>
                <a:cs typeface="Times New Roman" panose="02020603050405020304" pitchFamily="18" charset="0"/>
              </a:rPr>
              <a:t> до </a:t>
            </a:r>
            <a:r>
              <a:rPr lang="ru-RU" sz="2400" dirty="0" err="1">
                <a:solidFill>
                  <a:schemeClr val="bg1"/>
                </a:solidFill>
                <a:latin typeface="Times New Roman" panose="02020603050405020304" pitchFamily="18" charset="0"/>
                <a:cs typeface="Times New Roman" panose="02020603050405020304" pitchFamily="18" charset="0"/>
              </a:rPr>
              <a:t>їх</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повноліття</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Повнолітні</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діти</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зобов'язані</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піклуватися</a:t>
            </a:r>
            <a:r>
              <a:rPr lang="ru-RU" sz="2400" dirty="0">
                <a:solidFill>
                  <a:schemeClr val="bg1"/>
                </a:solidFill>
                <a:latin typeface="Times New Roman" panose="02020603050405020304" pitchFamily="18" charset="0"/>
                <a:cs typeface="Times New Roman" panose="02020603050405020304" pitchFamily="18" charset="0"/>
              </a:rPr>
              <a:t> про </a:t>
            </a:r>
            <a:r>
              <a:rPr lang="ru-RU" sz="2400" dirty="0" err="1">
                <a:solidFill>
                  <a:schemeClr val="bg1"/>
                </a:solidFill>
                <a:latin typeface="Times New Roman" panose="02020603050405020304" pitchFamily="18" charset="0"/>
                <a:cs typeface="Times New Roman" panose="02020603050405020304" pitchFamily="18" charset="0"/>
              </a:rPr>
              <a:t>своїх</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непрацездатних</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батьків</a:t>
            </a:r>
            <a:r>
              <a:rPr lang="ru-RU" sz="2400" dirty="0" smtClean="0">
                <a:solidFill>
                  <a:schemeClr val="bg1"/>
                </a:solidFill>
                <a:latin typeface="Times New Roman" panose="02020603050405020304" pitchFamily="18" charset="0"/>
                <a:cs typeface="Times New Roman" panose="02020603050405020304" pitchFamily="18" charset="0"/>
              </a:rPr>
              <a:t>.</a:t>
            </a:r>
          </a:p>
          <a:p>
            <a:r>
              <a:rPr lang="ru-RU" sz="2400" b="1" dirty="0" err="1">
                <a:solidFill>
                  <a:srgbClr val="FFFF00"/>
                </a:solidFill>
                <a:latin typeface="Times New Roman" panose="02020603050405020304" pitchFamily="18" charset="0"/>
                <a:cs typeface="Times New Roman" panose="02020603050405020304" pitchFamily="18" charset="0"/>
              </a:rPr>
              <a:t>Стаття</a:t>
            </a:r>
            <a:r>
              <a:rPr lang="ru-RU" sz="2400" b="1" dirty="0">
                <a:solidFill>
                  <a:srgbClr val="FFFF00"/>
                </a:solidFill>
                <a:latin typeface="Times New Roman" panose="02020603050405020304" pitchFamily="18" charset="0"/>
                <a:cs typeface="Times New Roman" panose="02020603050405020304" pitchFamily="18" charset="0"/>
              </a:rPr>
              <a:t> </a:t>
            </a:r>
            <a:r>
              <a:rPr lang="ru-RU" sz="2400" b="1" dirty="0" smtClean="0">
                <a:solidFill>
                  <a:srgbClr val="FFFF00"/>
                </a:solidFill>
                <a:latin typeface="Times New Roman" panose="02020603050405020304" pitchFamily="18" charset="0"/>
                <a:cs typeface="Times New Roman" panose="02020603050405020304" pitchFamily="18" charset="0"/>
              </a:rPr>
              <a:t>52.</a:t>
            </a:r>
            <a:endParaRPr lang="ru-RU" sz="2400" b="1" dirty="0">
              <a:solidFill>
                <a:srgbClr val="FFFF00"/>
              </a:solidFill>
              <a:latin typeface="Times New Roman" panose="02020603050405020304" pitchFamily="18" charset="0"/>
              <a:cs typeface="Times New Roman" panose="02020603050405020304" pitchFamily="18" charset="0"/>
            </a:endParaRPr>
          </a:p>
          <a:p>
            <a:r>
              <a:rPr lang="uk-UA" sz="2400" b="1" dirty="0">
                <a:solidFill>
                  <a:schemeClr val="bg1"/>
                </a:solidFill>
                <a:latin typeface="Times New Roman" panose="02020603050405020304" pitchFamily="18" charset="0"/>
                <a:cs typeface="Times New Roman" panose="02020603050405020304" pitchFamily="18" charset="0"/>
              </a:rPr>
              <a:t>…</a:t>
            </a:r>
            <a:endParaRPr lang="ru-RU" sz="2400" b="1" dirty="0">
              <a:solidFill>
                <a:schemeClr val="bg1"/>
              </a:solidFill>
              <a:latin typeface="Times New Roman" panose="02020603050405020304" pitchFamily="18" charset="0"/>
              <a:cs typeface="Times New Roman" panose="02020603050405020304" pitchFamily="18" charset="0"/>
            </a:endParaRPr>
          </a:p>
          <a:p>
            <a:r>
              <a:rPr lang="ru-RU" sz="2400" dirty="0">
                <a:solidFill>
                  <a:schemeClr val="bg1"/>
                </a:solidFill>
                <a:latin typeface="Times New Roman" panose="02020603050405020304" pitchFamily="18" charset="0"/>
                <a:cs typeface="Times New Roman" panose="02020603050405020304" pitchFamily="18" charset="0"/>
              </a:rPr>
              <a:t>Будь-яке </a:t>
            </a:r>
            <a:r>
              <a:rPr lang="ru-RU" sz="2400" dirty="0" err="1">
                <a:solidFill>
                  <a:schemeClr val="bg1"/>
                </a:solidFill>
                <a:latin typeface="Times New Roman" panose="02020603050405020304" pitchFamily="18" charset="0"/>
                <a:cs typeface="Times New Roman" panose="02020603050405020304" pitchFamily="18" charset="0"/>
              </a:rPr>
              <a:t>насильство</a:t>
            </a:r>
            <a:r>
              <a:rPr lang="ru-RU" sz="2400" dirty="0">
                <a:solidFill>
                  <a:schemeClr val="bg1"/>
                </a:solidFill>
                <a:latin typeface="Times New Roman" panose="02020603050405020304" pitchFamily="18" charset="0"/>
                <a:cs typeface="Times New Roman" panose="02020603050405020304" pitchFamily="18" charset="0"/>
              </a:rPr>
              <a:t> над </a:t>
            </a:r>
            <a:r>
              <a:rPr lang="ru-RU" sz="2400" dirty="0" err="1">
                <a:solidFill>
                  <a:schemeClr val="bg1"/>
                </a:solidFill>
                <a:latin typeface="Times New Roman" panose="02020603050405020304" pitchFamily="18" charset="0"/>
                <a:cs typeface="Times New Roman" panose="02020603050405020304" pitchFamily="18" charset="0"/>
              </a:rPr>
              <a:t>дитиною</a:t>
            </a:r>
            <a:r>
              <a:rPr lang="ru-RU" sz="2400" dirty="0">
                <a:solidFill>
                  <a:schemeClr val="bg1"/>
                </a:solidFill>
                <a:latin typeface="Times New Roman" panose="02020603050405020304" pitchFamily="18" charset="0"/>
                <a:cs typeface="Times New Roman" panose="02020603050405020304" pitchFamily="18" charset="0"/>
              </a:rPr>
              <a:t> та </a:t>
            </a:r>
            <a:r>
              <a:rPr lang="ru-RU" sz="2400" dirty="0" err="1">
                <a:solidFill>
                  <a:schemeClr val="bg1"/>
                </a:solidFill>
                <a:latin typeface="Times New Roman" panose="02020603050405020304" pitchFamily="18" charset="0"/>
                <a:cs typeface="Times New Roman" panose="02020603050405020304" pitchFamily="18" charset="0"/>
              </a:rPr>
              <a:t>її</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експлуатація</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переслідуються</a:t>
            </a:r>
            <a:r>
              <a:rPr lang="ru-RU" sz="2400" dirty="0">
                <a:solidFill>
                  <a:schemeClr val="bg1"/>
                </a:solidFill>
                <a:latin typeface="Times New Roman" panose="02020603050405020304" pitchFamily="18" charset="0"/>
                <a:cs typeface="Times New Roman" panose="02020603050405020304" pitchFamily="18" charset="0"/>
              </a:rPr>
              <a:t> за законом.</a:t>
            </a:r>
          </a:p>
          <a:p>
            <a:pPr algn="ctr"/>
            <a:endParaRPr lang="uk-UA" sz="2400" b="1" dirty="0">
              <a:solidFill>
                <a:srgbClr val="FFFF00"/>
              </a:solidFill>
              <a:latin typeface="Times New Roman" pitchFamily="18" charset="0"/>
              <a:cs typeface="Times New Roman" pitchFamily="18" charset="0"/>
            </a:endParaRPr>
          </a:p>
          <a:p>
            <a:r>
              <a:rPr lang="ru-RU" sz="2400" b="1" dirty="0" err="1">
                <a:solidFill>
                  <a:srgbClr val="FFFF00"/>
                </a:solidFill>
                <a:latin typeface="Times New Roman" panose="02020603050405020304" pitchFamily="18" charset="0"/>
                <a:cs typeface="Times New Roman" panose="02020603050405020304" pitchFamily="18" charset="0"/>
              </a:rPr>
              <a:t>Стаття</a:t>
            </a:r>
            <a:r>
              <a:rPr lang="ru-RU" sz="2400" b="1" dirty="0">
                <a:solidFill>
                  <a:srgbClr val="FFFF00"/>
                </a:solidFill>
                <a:latin typeface="Times New Roman" panose="02020603050405020304" pitchFamily="18" charset="0"/>
                <a:cs typeface="Times New Roman" panose="02020603050405020304" pitchFamily="18" charset="0"/>
              </a:rPr>
              <a:t> </a:t>
            </a:r>
            <a:r>
              <a:rPr lang="ru-RU" sz="2400" b="1" dirty="0" smtClean="0">
                <a:solidFill>
                  <a:srgbClr val="FFFF00"/>
                </a:solidFill>
                <a:latin typeface="Times New Roman" panose="02020603050405020304" pitchFamily="18" charset="0"/>
                <a:cs typeface="Times New Roman" panose="02020603050405020304" pitchFamily="18" charset="0"/>
              </a:rPr>
              <a:t>53. </a:t>
            </a:r>
            <a:r>
              <a:rPr lang="ru-RU" sz="2400" dirty="0" err="1">
                <a:solidFill>
                  <a:schemeClr val="bg1"/>
                </a:solidFill>
                <a:latin typeface="Times New Roman" panose="02020603050405020304" pitchFamily="18" charset="0"/>
                <a:cs typeface="Times New Roman" panose="02020603050405020304" pitchFamily="18" charset="0"/>
              </a:rPr>
              <a:t>Кожен</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має</a:t>
            </a:r>
            <a:r>
              <a:rPr lang="ru-RU" sz="2400" dirty="0">
                <a:solidFill>
                  <a:schemeClr val="bg1"/>
                </a:solidFill>
                <a:latin typeface="Times New Roman" panose="02020603050405020304" pitchFamily="18" charset="0"/>
                <a:cs typeface="Times New Roman" panose="02020603050405020304" pitchFamily="18" charset="0"/>
              </a:rPr>
              <a:t> право на </a:t>
            </a:r>
            <a:r>
              <a:rPr lang="ru-RU" sz="2400" dirty="0" err="1">
                <a:solidFill>
                  <a:schemeClr val="bg1"/>
                </a:solidFill>
                <a:latin typeface="Times New Roman" panose="02020603050405020304" pitchFamily="18" charset="0"/>
                <a:cs typeface="Times New Roman" panose="02020603050405020304" pitchFamily="18" charset="0"/>
              </a:rPr>
              <a:t>освіту</a:t>
            </a:r>
            <a:r>
              <a:rPr lang="ru-RU" sz="2400" dirty="0">
                <a:solidFill>
                  <a:schemeClr val="bg1"/>
                </a:solidFill>
                <a:latin typeface="Times New Roman" panose="02020603050405020304" pitchFamily="18" charset="0"/>
                <a:cs typeface="Times New Roman" panose="02020603050405020304" pitchFamily="18" charset="0"/>
              </a:rPr>
              <a:t>.</a:t>
            </a:r>
          </a:p>
          <a:p>
            <a:r>
              <a:rPr lang="ru-RU" sz="2400" dirty="0" err="1">
                <a:solidFill>
                  <a:schemeClr val="bg1"/>
                </a:solidFill>
                <a:latin typeface="Times New Roman" panose="02020603050405020304" pitchFamily="18" charset="0"/>
                <a:cs typeface="Times New Roman" panose="02020603050405020304" pitchFamily="18" charset="0"/>
              </a:rPr>
              <a:t>Повна</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загальна</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середня</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освіта</a:t>
            </a:r>
            <a:r>
              <a:rPr lang="ru-RU" sz="2400" dirty="0">
                <a:solidFill>
                  <a:schemeClr val="bg1"/>
                </a:solidFill>
                <a:latin typeface="Times New Roman" panose="02020603050405020304" pitchFamily="18" charset="0"/>
                <a:cs typeface="Times New Roman" panose="02020603050405020304" pitchFamily="18" charset="0"/>
              </a:rPr>
              <a:t> є </a:t>
            </a:r>
            <a:r>
              <a:rPr lang="ru-RU" sz="2400" dirty="0" err="1">
                <a:solidFill>
                  <a:schemeClr val="bg1"/>
                </a:solidFill>
                <a:latin typeface="Times New Roman" panose="02020603050405020304" pitchFamily="18" charset="0"/>
                <a:cs typeface="Times New Roman" panose="02020603050405020304" pitchFamily="18" charset="0"/>
              </a:rPr>
              <a:t>обов'язковою</a:t>
            </a:r>
            <a:r>
              <a:rPr lang="ru-RU" sz="2400" dirty="0">
                <a:solidFill>
                  <a:schemeClr val="bg1"/>
                </a:solidFill>
                <a:latin typeface="Times New Roman" panose="02020603050405020304" pitchFamily="18" charset="0"/>
                <a:cs typeface="Times New Roman" panose="02020603050405020304" pitchFamily="18" charset="0"/>
              </a:rPr>
              <a:t>.</a:t>
            </a:r>
          </a:p>
          <a:p>
            <a:r>
              <a:rPr lang="uk-UA" sz="2400" b="1" dirty="0" smtClean="0">
                <a:solidFill>
                  <a:schemeClr val="bg1"/>
                </a:solidFill>
                <a:latin typeface="Times New Roman" panose="02020603050405020304" pitchFamily="18" charset="0"/>
                <a:cs typeface="Times New Roman" panose="02020603050405020304" pitchFamily="18" charset="0"/>
              </a:rPr>
              <a:t>…</a:t>
            </a:r>
            <a:endParaRPr lang="ru-RU"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78808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772</Words>
  <Application>Microsoft Office PowerPoint</Application>
  <PresentationFormat>Произвольный</PresentationFormat>
  <Paragraphs>90</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User</cp:lastModifiedBy>
  <cp:revision>116</cp:revision>
  <dcterms:created xsi:type="dcterms:W3CDTF">2017-10-24T06:04:06Z</dcterms:created>
  <dcterms:modified xsi:type="dcterms:W3CDTF">2019-03-15T07:17:22Z</dcterms:modified>
</cp:coreProperties>
</file>